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Absolute Value Functions and Transformations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Tristen Billerbeck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3836241" cy="4195481"/>
              </a:xfrm>
            </p:spPr>
            <p:txBody>
              <a:bodyPr/>
              <a:lstStyle/>
              <a:p>
                <a:r>
                  <a:rPr lang="en-US" dirty="0" smtClean="0"/>
                  <a:t>When a = -1,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 reflection about the x-axis.</a:t>
                </a:r>
              </a:p>
              <a:p>
                <a:r>
                  <a:rPr lang="en-US" dirty="0" smtClean="0"/>
                  <a:t>When a &lt; 0, but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-1, the graph is vertically stretched or shrunk with a reflection about the x-axis.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3836241" cy="4195481"/>
              </a:xfrm>
              <a:blipFill rotWithShape="0">
                <a:blip r:embed="rId2"/>
                <a:stretch>
                  <a:fillRect l="-795" t="-872" r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54" y="359092"/>
            <a:ext cx="3246127" cy="298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613" y="3492256"/>
            <a:ext cx="3309207" cy="30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Transformations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multiple transformation would translate and stretch, shrink, and/or reflect the parent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equation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this graph the equation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84" y="2626711"/>
            <a:ext cx="3787944" cy="37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This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Value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4935023" cy="419548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an </a:t>
                </a:r>
                <a:r>
                  <a:rPr lang="en-US" u="sng" dirty="0" smtClean="0"/>
                  <a:t>absolute value function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x is positive, x is positive on the x-axis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positive.</a:t>
                </a:r>
              </a:p>
              <a:p>
                <a:r>
                  <a:rPr lang="en-US" dirty="0" smtClean="0"/>
                  <a:t>When x is zero, x is zero on the x-axis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zero.</a:t>
                </a:r>
              </a:p>
              <a:p>
                <a:r>
                  <a:rPr lang="en-US" dirty="0" smtClean="0"/>
                  <a:t>When x is negative, x is negative on the x-axis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positive.</a:t>
                </a:r>
              </a:p>
              <a:p>
                <a:r>
                  <a:rPr lang="en-US" dirty="0" smtClean="0"/>
                  <a:t>This graph is a </a:t>
                </a:r>
                <a:r>
                  <a:rPr lang="en-US" u="sng" dirty="0" smtClean="0"/>
                  <a:t>parent function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(0, 0) is the </a:t>
                </a:r>
                <a:r>
                  <a:rPr lang="en-US" u="sng" dirty="0" smtClean="0"/>
                  <a:t>vertex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4935023" cy="4195481"/>
              </a:xfrm>
              <a:blipFill rotWithShape="0">
                <a:blip r:embed="rId2"/>
                <a:stretch>
                  <a:fillRect l="-617" t="-87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1" y="1853248"/>
            <a:ext cx="5452807" cy="4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79812"/>
            <a:ext cx="8946541" cy="4195481"/>
          </a:xfrm>
        </p:spPr>
        <p:txBody>
          <a:bodyPr/>
          <a:lstStyle/>
          <a:p>
            <a:r>
              <a:rPr lang="en-US" dirty="0" smtClean="0"/>
              <a:t>Parent functions can be transformed by:</a:t>
            </a:r>
          </a:p>
          <a:p>
            <a:r>
              <a:rPr lang="en-US" dirty="0" smtClean="0"/>
              <a:t>Size</a:t>
            </a:r>
            <a:endParaRPr lang="en-US" dirty="0"/>
          </a:p>
          <a:p>
            <a:r>
              <a:rPr lang="en-US" dirty="0" smtClean="0"/>
              <a:t>Shape</a:t>
            </a:r>
            <a:endParaRPr lang="en-US" dirty="0"/>
          </a:p>
          <a:p>
            <a:r>
              <a:rPr lang="en-US" dirty="0" smtClean="0"/>
              <a:t>Position</a:t>
            </a:r>
            <a:endParaRPr lang="en-US" dirty="0"/>
          </a:p>
          <a:p>
            <a:r>
              <a:rPr lang="en-US" dirty="0" smtClean="0"/>
              <a:t>Orientation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17" y="4279245"/>
            <a:ext cx="1952625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55" y="4469744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018" y="537918"/>
            <a:ext cx="3264554" cy="3264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84" y="4300956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55" y="4345919"/>
            <a:ext cx="2571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u="sng" dirty="0" smtClean="0"/>
                  <a:t>translation</a:t>
                </a:r>
                <a:r>
                  <a:rPr lang="en-US" dirty="0" smtClean="0"/>
                  <a:t> is a transformation that shifts a graph horizontally and/or vertically, but </a:t>
                </a:r>
                <a:r>
                  <a:rPr lang="en-US" u="sng" dirty="0" smtClean="0"/>
                  <a:t>does not change its size, shape, or orientation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Given the parent function: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Its translation would be: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 h is the horizontal translation and</a:t>
                </a:r>
              </a:p>
              <a:p>
                <a:r>
                  <a:rPr lang="en-US" dirty="0" smtClean="0"/>
                  <a:t>Where k is the vertical translation</a:t>
                </a:r>
              </a:p>
              <a:p>
                <a:r>
                  <a:rPr lang="en-US" dirty="0" smtClean="0"/>
                  <a:t>Where (h, k) is the vertex.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8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Translation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5201" y="1703295"/>
                <a:ext cx="8946541" cy="4195481"/>
              </a:xfrm>
            </p:spPr>
            <p:txBody>
              <a:bodyPr/>
              <a:lstStyle/>
              <a:p>
                <a:r>
                  <a:rPr lang="en-US" dirty="0" smtClean="0"/>
                  <a:t>When the parent graph only moves on the x-axis: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+ 0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 vertex?</a:t>
                </a:r>
              </a:p>
              <a:p>
                <a:r>
                  <a:rPr lang="en-US" dirty="0" smtClean="0"/>
                  <a:t>(1, 0)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201" y="1703295"/>
                <a:ext cx="8946541" cy="4195481"/>
              </a:xfrm>
              <a:blipFill rotWithShape="0">
                <a:blip r:embed="rId2"/>
                <a:stretch>
                  <a:fillRect l="-341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873" y="1594241"/>
            <a:ext cx="3654534" cy="38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Translation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the parent graph only moves on the y-axis: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2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+ 2</a:t>
                </a:r>
              </a:p>
              <a:p>
                <a:r>
                  <a:rPr lang="en-US" dirty="0" smtClean="0"/>
                  <a:t>What is the vertex?</a:t>
                </a:r>
              </a:p>
              <a:p>
                <a:r>
                  <a:rPr lang="en-US" dirty="0" smtClean="0"/>
                  <a:t>(0, 2)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94" y="2519714"/>
            <a:ext cx="4370933" cy="36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and Vertical Translation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3" y="2052918"/>
                <a:ext cx="5216806" cy="4195481"/>
              </a:xfrm>
            </p:spPr>
            <p:txBody>
              <a:bodyPr/>
              <a:lstStyle/>
              <a:p>
                <a:r>
                  <a:rPr lang="en-US" dirty="0" smtClean="0"/>
                  <a:t>When the parent graph moves on both the x-axis and y-axis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(-1)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-1</a:t>
                </a:r>
              </a:p>
              <a:p>
                <a:r>
                  <a:rPr lang="en-US" dirty="0" smtClean="0"/>
                  <a:t>What is the vertex?</a:t>
                </a:r>
              </a:p>
              <a:p>
                <a:r>
                  <a:rPr lang="en-US" dirty="0" smtClean="0"/>
                  <a:t>(2, -1)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3" y="2052918"/>
                <a:ext cx="5216806" cy="4195481"/>
              </a:xfrm>
              <a:blipFill rotWithShape="0">
                <a:blip r:embed="rId2"/>
                <a:stretch>
                  <a:fillRect l="-584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18" y="1955021"/>
            <a:ext cx="5467254" cy="45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equation for this graph?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−(−3)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(-6)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- 6</a:t>
                </a:r>
              </a:p>
              <a:p>
                <a:r>
                  <a:rPr lang="en-US" dirty="0" smtClean="0"/>
                  <a:t>What is the vertex?</a:t>
                </a:r>
              </a:p>
              <a:p>
                <a:r>
                  <a:rPr lang="en-US" dirty="0" smtClean="0"/>
                  <a:t>(-3, -6)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034" y="1762625"/>
            <a:ext cx="5700337" cy="47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Stretches</a:t>
            </a:r>
            <a:r>
              <a:rPr lang="en-US" dirty="0"/>
              <a:t> </a:t>
            </a:r>
            <a:r>
              <a:rPr lang="en-US" dirty="0" smtClean="0"/>
              <a:t>and Shrinks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5207841" cy="4195481"/>
              </a:xfrm>
            </p:spPr>
            <p:txBody>
              <a:bodyPr/>
              <a:lstStyle/>
              <a:p>
                <a:r>
                  <a:rPr lang="en-US" dirty="0" smtClean="0"/>
                  <a:t>When the equation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0, it is a vertical stretch or shrink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graph is </a:t>
                </a:r>
                <a:r>
                  <a:rPr lang="en-US" u="sng" dirty="0" smtClean="0"/>
                  <a:t>vertically stretched</a:t>
                </a:r>
                <a:r>
                  <a:rPr lang="en-US" dirty="0" smtClean="0"/>
                  <a:t> or elongated (narrower </a:t>
                </a:r>
                <a:r>
                  <a:rPr lang="en-US" dirty="0"/>
                  <a:t>than the parent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graph is </a:t>
                </a:r>
                <a:r>
                  <a:rPr lang="en-US" u="sng" dirty="0" smtClean="0"/>
                  <a:t>vertically shrunk</a:t>
                </a:r>
                <a:r>
                  <a:rPr lang="en-US" dirty="0" smtClean="0"/>
                  <a:t>, or compressed (wider than the parent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5207841" cy="4195481"/>
              </a:xfrm>
              <a:blipFill rotWithShape="0">
                <a:blip r:embed="rId2"/>
                <a:stretch>
                  <a:fillRect l="-585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82" y="1374683"/>
            <a:ext cx="4809843" cy="48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151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Century Gothic</vt:lpstr>
      <vt:lpstr>Wingdings 3</vt:lpstr>
      <vt:lpstr>Ion</vt:lpstr>
      <vt:lpstr>Absolute Value Functions and Transformations</vt:lpstr>
      <vt:lpstr>Absolute Value Functions</vt:lpstr>
      <vt:lpstr>Transformations</vt:lpstr>
      <vt:lpstr>Translation</vt:lpstr>
      <vt:lpstr>Horizontal Translation</vt:lpstr>
      <vt:lpstr>Vertical Translation</vt:lpstr>
      <vt:lpstr>Horizontal and Vertical Translation</vt:lpstr>
      <vt:lpstr>Example</vt:lpstr>
      <vt:lpstr>Stretches and Shrinks</vt:lpstr>
      <vt:lpstr>Reflections</vt:lpstr>
      <vt:lpstr>Multiple Transformations</vt:lpstr>
      <vt:lpstr>You Try This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Value Functions and Transformations</dc:title>
  <dc:creator>Tristen Billerbeck</dc:creator>
  <cp:lastModifiedBy>Tristen Billerbeck</cp:lastModifiedBy>
  <cp:revision>12</cp:revision>
  <dcterms:created xsi:type="dcterms:W3CDTF">2014-09-30T02:00:19Z</dcterms:created>
  <dcterms:modified xsi:type="dcterms:W3CDTF">2014-09-30T03:59:25Z</dcterms:modified>
</cp:coreProperties>
</file>