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13"/>
  </p:notesMasterIdLst>
  <p:sldIdLst>
    <p:sldId id="256" r:id="rId2"/>
    <p:sldId id="257" r:id="rId3"/>
    <p:sldId id="266" r:id="rId4"/>
    <p:sldId id="274" r:id="rId5"/>
    <p:sldId id="275" r:id="rId6"/>
    <p:sldId id="279" r:id="rId7"/>
    <p:sldId id="276" r:id="rId8"/>
    <p:sldId id="280" r:id="rId9"/>
    <p:sldId id="281" r:id="rId10"/>
    <p:sldId id="282" r:id="rId11"/>
    <p:sldId id="283" r:id="rId12"/>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00"/>
    <a:srgbClr val="000000"/>
    <a:srgbClr val="292929"/>
    <a:srgbClr val="C0C0C0"/>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110" d="100"/>
          <a:sy n="110" d="100"/>
        </p:scale>
        <p:origin x="1644" y="10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image" Target="../media/image4.wmf"/><Relationship Id="rId1" Type="http://schemas.openxmlformats.org/officeDocument/2006/relationships/image" Target="../media/image3.wmf"/><Relationship Id="rId4" Type="http://schemas.openxmlformats.org/officeDocument/2006/relationships/image" Target="../media/image6.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7.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8.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11.wmf"/><Relationship Id="rId2" Type="http://schemas.openxmlformats.org/officeDocument/2006/relationships/image" Target="../media/image10.wmf"/><Relationship Id="rId1" Type="http://schemas.openxmlformats.org/officeDocument/2006/relationships/image" Target="../media/image9.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2.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3.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4.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smtClean="0"/>
            </a:lvl1pPr>
          </a:lstStyle>
          <a:p>
            <a:pPr>
              <a:defRPr/>
            </a:pPr>
            <a:endParaRPr lang="en-US"/>
          </a:p>
        </p:txBody>
      </p:sp>
      <p:sp>
        <p:nvSpPr>
          <p:cNvPr id="7171"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smtClean="0"/>
            </a:lvl1pPr>
          </a:lstStyle>
          <a:p>
            <a:pPr>
              <a:defRPr/>
            </a:pPr>
            <a:endParaRPr lang="en-US"/>
          </a:p>
        </p:txBody>
      </p:sp>
      <p:sp>
        <p:nvSpPr>
          <p:cNvPr id="1434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7173"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7174"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smtClean="0"/>
            </a:lvl1pPr>
          </a:lstStyle>
          <a:p>
            <a:pPr>
              <a:defRPr/>
            </a:pPr>
            <a:endParaRPr lang="en-US"/>
          </a:p>
        </p:txBody>
      </p:sp>
      <p:sp>
        <p:nvSpPr>
          <p:cNvPr id="7175"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054C54A9-D96E-4C1C-97A3-AA6A3DE2302C}" type="slidenum">
              <a:rPr lang="en-US"/>
              <a:pPr>
                <a:defRPr/>
              </a:pPr>
              <a:t>‹#›</a:t>
            </a:fld>
            <a:endParaRPr lang="en-US"/>
          </a:p>
        </p:txBody>
      </p:sp>
    </p:spTree>
    <p:extLst>
      <p:ext uri="{BB962C8B-B14F-4D97-AF65-F5344CB8AC3E}">
        <p14:creationId xmlns:p14="http://schemas.microsoft.com/office/powerpoint/2010/main" val="164420584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p:cNvSpPr>
            <a:spLocks noGrp="1" noRot="1" noChangeAspect="1" noTextEdit="1"/>
          </p:cNvSpPr>
          <p:nvPr>
            <p:ph type="sldImg"/>
          </p:nvPr>
        </p:nvSpPr>
        <p:spPr>
          <a:ln/>
        </p:spPr>
      </p:sp>
      <p:sp>
        <p:nvSpPr>
          <p:cNvPr id="15363"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US" smtClean="0"/>
          </a:p>
        </p:txBody>
      </p:sp>
      <p:sp>
        <p:nvSpPr>
          <p:cNvPr id="15364" name="Slide Number Placeholder 3"/>
          <p:cNvSpPr>
            <a:spLocks noGrp="1"/>
          </p:cNvSpPr>
          <p:nvPr>
            <p:ph type="sldNum" sz="quarter" idx="5"/>
          </p:nvPr>
        </p:nvSpPr>
        <p:spPr>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5F428FE4-BD83-4CA1-B578-320764BC65DC}" type="slidenum">
              <a:rPr lang="en-US"/>
              <a:pPr/>
              <a:t>3</a:t>
            </a:fld>
            <a:endParaRPr lang="en-US"/>
          </a:p>
        </p:txBody>
      </p:sp>
    </p:spTree>
    <p:extLst>
      <p:ext uri="{BB962C8B-B14F-4D97-AF65-F5344CB8AC3E}">
        <p14:creationId xmlns:p14="http://schemas.microsoft.com/office/powerpoint/2010/main" val="42847690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a:ln/>
        </p:spPr>
      </p:sp>
      <p:sp>
        <p:nvSpPr>
          <p:cNvPr id="16387"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US" smtClean="0"/>
          </a:p>
        </p:txBody>
      </p:sp>
      <p:sp>
        <p:nvSpPr>
          <p:cNvPr id="16388" name="Slide Number Placeholder 3"/>
          <p:cNvSpPr>
            <a:spLocks noGrp="1"/>
          </p:cNvSpPr>
          <p:nvPr>
            <p:ph type="sldNum" sz="quarter" idx="5"/>
          </p:nvPr>
        </p:nvSpPr>
        <p:spPr>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E29AC2D8-66C5-4956-BAA7-56718DF6A61A}" type="slidenum">
              <a:rPr lang="en-US"/>
              <a:pPr/>
              <a:t>4</a:t>
            </a:fld>
            <a:endParaRPr lang="en-US"/>
          </a:p>
        </p:txBody>
      </p:sp>
    </p:spTree>
    <p:extLst>
      <p:ext uri="{BB962C8B-B14F-4D97-AF65-F5344CB8AC3E}">
        <p14:creationId xmlns:p14="http://schemas.microsoft.com/office/powerpoint/2010/main" val="30574573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a:ln/>
        </p:spPr>
      </p:sp>
      <p:sp>
        <p:nvSpPr>
          <p:cNvPr id="17411"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US" smtClean="0"/>
          </a:p>
        </p:txBody>
      </p:sp>
      <p:sp>
        <p:nvSpPr>
          <p:cNvPr id="17412" name="Slide Number Placeholder 3"/>
          <p:cNvSpPr>
            <a:spLocks noGrp="1"/>
          </p:cNvSpPr>
          <p:nvPr>
            <p:ph type="sldNum" sz="quarter" idx="5"/>
          </p:nvPr>
        </p:nvSpPr>
        <p:spPr>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49061C8D-D79F-4005-912C-34EAC892EE9C}" type="slidenum">
              <a:rPr lang="en-US"/>
              <a:pPr/>
              <a:t>5</a:t>
            </a:fld>
            <a:endParaRPr lang="en-US"/>
          </a:p>
        </p:txBody>
      </p:sp>
    </p:spTree>
    <p:extLst>
      <p:ext uri="{BB962C8B-B14F-4D97-AF65-F5344CB8AC3E}">
        <p14:creationId xmlns:p14="http://schemas.microsoft.com/office/powerpoint/2010/main" val="254467933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a:ln/>
        </p:spPr>
      </p:sp>
      <p:sp>
        <p:nvSpPr>
          <p:cNvPr id="18435"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US" smtClean="0"/>
          </a:p>
        </p:txBody>
      </p:sp>
      <p:sp>
        <p:nvSpPr>
          <p:cNvPr id="18436" name="Slide Number Placeholder 3"/>
          <p:cNvSpPr>
            <a:spLocks noGrp="1"/>
          </p:cNvSpPr>
          <p:nvPr>
            <p:ph type="sldNum" sz="quarter" idx="5"/>
          </p:nvPr>
        </p:nvSpPr>
        <p:spPr>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861103AD-188C-43B2-A647-9E1F5F1C5FCE}" type="slidenum">
              <a:rPr lang="en-US"/>
              <a:pPr/>
              <a:t>7</a:t>
            </a:fld>
            <a:endParaRPr lang="en-US"/>
          </a:p>
        </p:txBody>
      </p:sp>
    </p:spTree>
    <p:extLst>
      <p:ext uri="{BB962C8B-B14F-4D97-AF65-F5344CB8AC3E}">
        <p14:creationId xmlns:p14="http://schemas.microsoft.com/office/powerpoint/2010/main" val="199309112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a:ln/>
        </p:spPr>
      </p:sp>
      <p:sp>
        <p:nvSpPr>
          <p:cNvPr id="19459"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US" smtClean="0"/>
          </a:p>
        </p:txBody>
      </p:sp>
      <p:sp>
        <p:nvSpPr>
          <p:cNvPr id="19460" name="Slide Number Placeholder 3"/>
          <p:cNvSpPr>
            <a:spLocks noGrp="1"/>
          </p:cNvSpPr>
          <p:nvPr>
            <p:ph type="sldNum" sz="quarter" idx="5"/>
          </p:nvPr>
        </p:nvSpPr>
        <p:spPr>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1AD18F67-4677-4DBB-9295-E51C54B4B5C1}" type="slidenum">
              <a:rPr lang="en-US"/>
              <a:pPr/>
              <a:t>8</a:t>
            </a:fld>
            <a:endParaRPr lang="en-US"/>
          </a:p>
        </p:txBody>
      </p:sp>
    </p:spTree>
    <p:extLst>
      <p:ext uri="{BB962C8B-B14F-4D97-AF65-F5344CB8AC3E}">
        <p14:creationId xmlns:p14="http://schemas.microsoft.com/office/powerpoint/2010/main" val="190875846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a:ln/>
        </p:spPr>
      </p:sp>
      <p:sp>
        <p:nvSpPr>
          <p:cNvPr id="20483"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US" smtClean="0"/>
          </a:p>
        </p:txBody>
      </p:sp>
      <p:sp>
        <p:nvSpPr>
          <p:cNvPr id="20484" name="Slide Number Placeholder 3"/>
          <p:cNvSpPr>
            <a:spLocks noGrp="1"/>
          </p:cNvSpPr>
          <p:nvPr>
            <p:ph type="sldNum" sz="quarter" idx="5"/>
          </p:nvPr>
        </p:nvSpPr>
        <p:spPr>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E52EE0DE-910A-4C16-A64C-0E082927CAC4}" type="slidenum">
              <a:rPr lang="en-US"/>
              <a:pPr/>
              <a:t>9</a:t>
            </a:fld>
            <a:endParaRPr lang="en-US"/>
          </a:p>
        </p:txBody>
      </p:sp>
    </p:spTree>
    <p:extLst>
      <p:ext uri="{BB962C8B-B14F-4D97-AF65-F5344CB8AC3E}">
        <p14:creationId xmlns:p14="http://schemas.microsoft.com/office/powerpoint/2010/main" val="62920559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ln/>
        </p:spPr>
      </p:sp>
      <p:sp>
        <p:nvSpPr>
          <p:cNvPr id="21507"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US" smtClean="0"/>
          </a:p>
        </p:txBody>
      </p:sp>
      <p:sp>
        <p:nvSpPr>
          <p:cNvPr id="21508" name="Slide Number Placeholder 3"/>
          <p:cNvSpPr>
            <a:spLocks noGrp="1"/>
          </p:cNvSpPr>
          <p:nvPr>
            <p:ph type="sldNum" sz="quarter" idx="5"/>
          </p:nvPr>
        </p:nvSpPr>
        <p:spPr>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73616071-77BA-41EB-9988-AB93B5F2D4BD}" type="slidenum">
              <a:rPr lang="en-US"/>
              <a:pPr/>
              <a:t>10</a:t>
            </a:fld>
            <a:endParaRPr lang="en-US"/>
          </a:p>
        </p:txBody>
      </p:sp>
    </p:spTree>
    <p:extLst>
      <p:ext uri="{BB962C8B-B14F-4D97-AF65-F5344CB8AC3E}">
        <p14:creationId xmlns:p14="http://schemas.microsoft.com/office/powerpoint/2010/main" val="352302834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a:ln/>
        </p:spPr>
      </p:sp>
      <p:sp>
        <p:nvSpPr>
          <p:cNvPr id="22531"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US" smtClean="0"/>
          </a:p>
        </p:txBody>
      </p:sp>
      <p:sp>
        <p:nvSpPr>
          <p:cNvPr id="22532" name="Slide Number Placeholder 3"/>
          <p:cNvSpPr>
            <a:spLocks noGrp="1"/>
          </p:cNvSpPr>
          <p:nvPr>
            <p:ph type="sldNum" sz="quarter" idx="5"/>
          </p:nvPr>
        </p:nvSpPr>
        <p:spPr>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76166A66-BF1E-4FB7-973F-C16DC0175E7E}" type="slidenum">
              <a:rPr lang="en-US"/>
              <a:pPr/>
              <a:t>11</a:t>
            </a:fld>
            <a:endParaRPr lang="en-US"/>
          </a:p>
        </p:txBody>
      </p:sp>
    </p:spTree>
    <p:extLst>
      <p:ext uri="{BB962C8B-B14F-4D97-AF65-F5344CB8AC3E}">
        <p14:creationId xmlns:p14="http://schemas.microsoft.com/office/powerpoint/2010/main" val="335263310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a:xfrm>
            <a:off x="3733800" y="2135188"/>
            <a:ext cx="5181600" cy="1901825"/>
          </a:xfrm>
          <a:effectLst>
            <a:outerShdw dist="35921" dir="2700000" algn="ctr" rotWithShape="0">
              <a:srgbClr val="000000"/>
            </a:outerShdw>
          </a:effectLst>
        </p:spPr>
        <p:txBody>
          <a:bodyPr/>
          <a:lstStyle>
            <a:lvl1pPr>
              <a:lnSpc>
                <a:spcPct val="90000"/>
              </a:lnSpc>
              <a:defRPr sz="4400"/>
            </a:lvl1pPr>
          </a:lstStyle>
          <a:p>
            <a:pPr lvl="0"/>
            <a:r>
              <a:rPr lang="en-US" noProof="0" smtClean="0"/>
              <a:t>Click to edit Master title style</a:t>
            </a:r>
          </a:p>
        </p:txBody>
      </p:sp>
      <p:sp>
        <p:nvSpPr>
          <p:cNvPr id="5123" name="Rectangle 3"/>
          <p:cNvSpPr>
            <a:spLocks noGrp="1" noChangeArrowheads="1"/>
          </p:cNvSpPr>
          <p:nvPr>
            <p:ph type="subTitle" idx="1"/>
          </p:nvPr>
        </p:nvSpPr>
        <p:spPr>
          <a:xfrm>
            <a:off x="3738563" y="4038600"/>
            <a:ext cx="5176837" cy="1066800"/>
          </a:xfrm>
        </p:spPr>
        <p:txBody>
          <a:bodyPr/>
          <a:lstStyle>
            <a:lvl1pPr marL="0" indent="0">
              <a:buFontTx/>
              <a:buNone/>
              <a:defRPr>
                <a:solidFill>
                  <a:srgbClr val="000000"/>
                </a:solidFill>
              </a:defRPr>
            </a:lvl1pPr>
          </a:lstStyle>
          <a:p>
            <a:pPr lvl="0"/>
            <a:r>
              <a:rPr lang="en-US" noProof="0" smtClean="0"/>
              <a:t>Click to edit Master subtitle style</a:t>
            </a:r>
          </a:p>
        </p:txBody>
      </p:sp>
      <p:sp>
        <p:nvSpPr>
          <p:cNvPr id="4" name="Rectangle 4"/>
          <p:cNvSpPr>
            <a:spLocks noGrp="1" noChangeArrowheads="1"/>
          </p:cNvSpPr>
          <p:nvPr>
            <p:ph type="dt" sz="half" idx="10"/>
          </p:nvPr>
        </p:nvSpPr>
        <p:spPr>
          <a:xfrm>
            <a:off x="228600" y="6248400"/>
            <a:ext cx="1905000" cy="457200"/>
          </a:xfrm>
        </p:spPr>
        <p:txBody>
          <a:bodyPr/>
          <a:lstStyle>
            <a:lvl1pPr>
              <a:defRPr smtClean="0">
                <a:solidFill>
                  <a:srgbClr val="000000"/>
                </a:solidFill>
              </a:defRPr>
            </a:lvl1pPr>
          </a:lstStyle>
          <a:p>
            <a:pPr>
              <a:defRPr/>
            </a:pPr>
            <a:fld id="{31AB49FF-F065-4FF0-A6D3-E3FF17A59D0E}" type="datetime1">
              <a:rPr lang="en-US" smtClean="0"/>
              <a:t>8/5/2015</a:t>
            </a:fld>
            <a:endParaRPr lang="en-US"/>
          </a:p>
        </p:txBody>
      </p:sp>
      <p:sp>
        <p:nvSpPr>
          <p:cNvPr id="5" name="Rectangle 5"/>
          <p:cNvSpPr>
            <a:spLocks noGrp="1" noChangeArrowheads="1"/>
          </p:cNvSpPr>
          <p:nvPr>
            <p:ph type="ftr" sz="quarter" idx="11"/>
          </p:nvPr>
        </p:nvSpPr>
        <p:spPr>
          <a:xfrm>
            <a:off x="2362200" y="6248400"/>
            <a:ext cx="4343400" cy="457200"/>
          </a:xfrm>
        </p:spPr>
        <p:txBody>
          <a:bodyPr/>
          <a:lstStyle>
            <a:lvl1pPr>
              <a:defRPr smtClean="0"/>
            </a:lvl1pPr>
          </a:lstStyle>
          <a:p>
            <a:pPr>
              <a:defRPr/>
            </a:pPr>
            <a:r>
              <a:rPr lang="en-US" smtClean="0"/>
              <a:t>1.1: Evaluate Expressions</a:t>
            </a:r>
            <a:endParaRPr lang="en-US"/>
          </a:p>
        </p:txBody>
      </p:sp>
      <p:sp>
        <p:nvSpPr>
          <p:cNvPr id="6" name="Rectangle 6"/>
          <p:cNvSpPr>
            <a:spLocks noGrp="1" noChangeArrowheads="1"/>
          </p:cNvSpPr>
          <p:nvPr>
            <p:ph type="sldNum" sz="quarter" idx="12"/>
          </p:nvPr>
        </p:nvSpPr>
        <p:spPr>
          <a:xfrm>
            <a:off x="7010400" y="6248400"/>
            <a:ext cx="1905000" cy="457200"/>
          </a:xfrm>
        </p:spPr>
        <p:txBody>
          <a:bodyPr/>
          <a:lstStyle>
            <a:lvl1pPr>
              <a:defRPr smtClean="0"/>
            </a:lvl1pPr>
          </a:lstStyle>
          <a:p>
            <a:pPr>
              <a:defRPr/>
            </a:pPr>
            <a:fld id="{B46B71A3-D769-438C-B0AD-B6BA46856497}" type="slidenum">
              <a:rPr lang="en-US"/>
              <a:pPr>
                <a:defRPr/>
              </a:pPr>
              <a:t>‹#›</a:t>
            </a:fld>
            <a:endParaRPr lang="en-US"/>
          </a:p>
        </p:txBody>
      </p:sp>
    </p:spTree>
    <p:extLst>
      <p:ext uri="{BB962C8B-B14F-4D97-AF65-F5344CB8AC3E}">
        <p14:creationId xmlns:p14="http://schemas.microsoft.com/office/powerpoint/2010/main" val="36176001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2A23916A-DE76-48C2-80A3-E2A0812B3B6E}" type="datetime1">
              <a:rPr lang="en-US" smtClean="0"/>
              <a:t>8/5/2015</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1.1: Evaluate Expressions</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412E0E9-7FC8-4315-AC3A-CC947EE55812}" type="slidenum">
              <a:rPr lang="en-US"/>
              <a:pPr>
                <a:defRPr/>
              </a:pPr>
              <a:t>‹#›</a:t>
            </a:fld>
            <a:endParaRPr lang="en-US"/>
          </a:p>
        </p:txBody>
      </p:sp>
    </p:spTree>
    <p:extLst>
      <p:ext uri="{BB962C8B-B14F-4D97-AF65-F5344CB8AC3E}">
        <p14:creationId xmlns:p14="http://schemas.microsoft.com/office/powerpoint/2010/main" val="26199091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05650" y="228600"/>
            <a:ext cx="1733550" cy="5867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905000" y="228600"/>
            <a:ext cx="504825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B68C6F41-590E-4A95-8F38-8045A008B6FC}" type="datetime1">
              <a:rPr lang="en-US" smtClean="0"/>
              <a:t>8/5/2015</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1.1: Evaluate Expressions</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6F76190-C90F-40D8-92C6-5B3EC8AFB564}" type="slidenum">
              <a:rPr lang="en-US"/>
              <a:pPr>
                <a:defRPr/>
              </a:pPr>
              <a:t>‹#›</a:t>
            </a:fld>
            <a:endParaRPr lang="en-US"/>
          </a:p>
        </p:txBody>
      </p:sp>
    </p:spTree>
    <p:extLst>
      <p:ext uri="{BB962C8B-B14F-4D97-AF65-F5344CB8AC3E}">
        <p14:creationId xmlns:p14="http://schemas.microsoft.com/office/powerpoint/2010/main" val="17401992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752600" y="723900"/>
            <a:ext cx="6858000" cy="647700"/>
          </a:xfrm>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887CBE7F-BB45-4A1F-9AC0-7D231159F847}" type="datetime1">
              <a:rPr lang="en-US" smtClean="0"/>
              <a:t>8/5/2015</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1.1: Evaluate Expressions</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5A902AD-1320-4AB7-A6C0-A7146BCB9036}" type="slidenum">
              <a:rPr lang="en-US"/>
              <a:pPr>
                <a:defRPr/>
              </a:pPr>
              <a:t>‹#›</a:t>
            </a:fld>
            <a:endParaRPr lang="en-US"/>
          </a:p>
        </p:txBody>
      </p:sp>
    </p:spTree>
    <p:extLst>
      <p:ext uri="{BB962C8B-B14F-4D97-AF65-F5344CB8AC3E}">
        <p14:creationId xmlns:p14="http://schemas.microsoft.com/office/powerpoint/2010/main" val="12150780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fld id="{0392525E-7D86-43B0-80E3-8E266CC8DA2C}" type="datetime1">
              <a:rPr lang="en-US" smtClean="0"/>
              <a:t>8/5/2015</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1.1: Evaluate Expressions</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239119E-99C5-4FF4-9784-F4D89288B686}" type="slidenum">
              <a:rPr lang="en-US"/>
              <a:pPr>
                <a:defRPr/>
              </a:pPr>
              <a:t>‹#›</a:t>
            </a:fld>
            <a:endParaRPr lang="en-US"/>
          </a:p>
        </p:txBody>
      </p:sp>
    </p:spTree>
    <p:extLst>
      <p:ext uri="{BB962C8B-B14F-4D97-AF65-F5344CB8AC3E}">
        <p14:creationId xmlns:p14="http://schemas.microsoft.com/office/powerpoint/2010/main" val="2702349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905000" y="1447800"/>
            <a:ext cx="3390900"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448300" y="1447800"/>
            <a:ext cx="3390900"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fld id="{F52563B9-29F0-4797-A1E1-7F7EBCC0C22D}" type="datetime1">
              <a:rPr lang="en-US" smtClean="0"/>
              <a:t>8/5/2015</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1.1: Evaluate Expressions</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2F65A193-8AAF-4A85-BAA5-19BDA7B08789}" type="slidenum">
              <a:rPr lang="en-US"/>
              <a:pPr>
                <a:defRPr/>
              </a:pPr>
              <a:t>‹#›</a:t>
            </a:fld>
            <a:endParaRPr lang="en-US"/>
          </a:p>
        </p:txBody>
      </p:sp>
    </p:spTree>
    <p:extLst>
      <p:ext uri="{BB962C8B-B14F-4D97-AF65-F5344CB8AC3E}">
        <p14:creationId xmlns:p14="http://schemas.microsoft.com/office/powerpoint/2010/main" val="18832622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fld id="{DFDDA80D-B6E2-4997-954A-1FF6147B9940}" type="datetime1">
              <a:rPr lang="en-US" smtClean="0"/>
              <a:t>8/5/2015</a:t>
            </a:fld>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1.1: Evaluate Expressions</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B576819D-D1FA-4E1E-A8FF-FC6099444EBE}" type="slidenum">
              <a:rPr lang="en-US"/>
              <a:pPr>
                <a:defRPr/>
              </a:pPr>
              <a:t>‹#›</a:t>
            </a:fld>
            <a:endParaRPr lang="en-US"/>
          </a:p>
        </p:txBody>
      </p:sp>
    </p:spTree>
    <p:extLst>
      <p:ext uri="{BB962C8B-B14F-4D97-AF65-F5344CB8AC3E}">
        <p14:creationId xmlns:p14="http://schemas.microsoft.com/office/powerpoint/2010/main" val="29943918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fld id="{A4690E72-AAF8-408A-B922-F78F01BCC39D}" type="datetime1">
              <a:rPr lang="en-US" smtClean="0"/>
              <a:t>8/5/2015</a:t>
            </a:fld>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1.1: Evaluate Expressions</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89FF3362-4549-43BF-8FA8-4DDA0A39D5AB}" type="slidenum">
              <a:rPr lang="en-US"/>
              <a:pPr>
                <a:defRPr/>
              </a:pPr>
              <a:t>‹#›</a:t>
            </a:fld>
            <a:endParaRPr lang="en-US"/>
          </a:p>
        </p:txBody>
      </p:sp>
    </p:spTree>
    <p:extLst>
      <p:ext uri="{BB962C8B-B14F-4D97-AF65-F5344CB8AC3E}">
        <p14:creationId xmlns:p14="http://schemas.microsoft.com/office/powerpoint/2010/main" val="36674493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B28DC15C-BDCA-411E-BA54-A71AFA8D92CB}" type="datetime1">
              <a:rPr lang="en-US" smtClean="0"/>
              <a:t>8/5/2015</a:t>
            </a:fld>
            <a:endParaRPr lang="en-US"/>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1.1: Evaluate Expressions</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A3B6D551-C00D-488B-AD57-E7DE729E2CCF}" type="slidenum">
              <a:rPr lang="en-US"/>
              <a:pPr>
                <a:defRPr/>
              </a:pPr>
              <a:t>‹#›</a:t>
            </a:fld>
            <a:endParaRPr lang="en-US"/>
          </a:p>
        </p:txBody>
      </p:sp>
    </p:spTree>
    <p:extLst>
      <p:ext uri="{BB962C8B-B14F-4D97-AF65-F5344CB8AC3E}">
        <p14:creationId xmlns:p14="http://schemas.microsoft.com/office/powerpoint/2010/main" val="4858936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A545B16C-791E-4364-BF01-692CAEEC06D9}" type="datetime1">
              <a:rPr lang="en-US" smtClean="0"/>
              <a:t>8/5/2015</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1.1: Evaluate Expressions</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97AD2A98-0FA4-4543-A66A-A3EACF6EB9A9}" type="slidenum">
              <a:rPr lang="en-US"/>
              <a:pPr>
                <a:defRPr/>
              </a:pPr>
              <a:t>‹#›</a:t>
            </a:fld>
            <a:endParaRPr lang="en-US"/>
          </a:p>
        </p:txBody>
      </p:sp>
    </p:spTree>
    <p:extLst>
      <p:ext uri="{BB962C8B-B14F-4D97-AF65-F5344CB8AC3E}">
        <p14:creationId xmlns:p14="http://schemas.microsoft.com/office/powerpoint/2010/main" val="12794875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3B8E938B-B655-49E9-8359-261C61A7589B}" type="datetime1">
              <a:rPr lang="en-US" smtClean="0"/>
              <a:t>8/5/2015</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1.1: Evaluate Expressions</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2A46455E-F74C-4DDD-BE1A-9A80439A6786}" type="slidenum">
              <a:rPr lang="en-US"/>
              <a:pPr>
                <a:defRPr/>
              </a:pPr>
              <a:t>‹#›</a:t>
            </a:fld>
            <a:endParaRPr lang="en-US"/>
          </a:p>
        </p:txBody>
      </p:sp>
    </p:spTree>
    <p:extLst>
      <p:ext uri="{BB962C8B-B14F-4D97-AF65-F5344CB8AC3E}">
        <p14:creationId xmlns:p14="http://schemas.microsoft.com/office/powerpoint/2010/main" val="31283251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1"/>
          <p:cNvSpPr>
            <a:spLocks noChangeArrowheads="1"/>
          </p:cNvSpPr>
          <p:nvPr userDrawn="1"/>
        </p:nvSpPr>
        <p:spPr bwMode="auto">
          <a:xfrm>
            <a:off x="0" y="1333500"/>
            <a:ext cx="9144000" cy="5524500"/>
          </a:xfrm>
          <a:prstGeom prst="rect">
            <a:avLst/>
          </a:prstGeom>
          <a:solidFill>
            <a:schemeClr val="tx1"/>
          </a:solidFill>
          <a:ln w="9525" algn="ctr">
            <a:solidFill>
              <a:schemeClr val="tx1"/>
            </a:solidFill>
            <a:round/>
            <a:headEnd/>
            <a:tailEnd/>
          </a:ln>
        </p:spPr>
        <p:txBody>
          <a:bodyPr/>
          <a:lstStyle/>
          <a:p>
            <a:endParaRPr lang="en-US"/>
          </a:p>
        </p:txBody>
      </p:sp>
      <p:sp>
        <p:nvSpPr>
          <p:cNvPr id="1027" name="Rectangle 3"/>
          <p:cNvSpPr>
            <a:spLocks noGrp="1" noChangeArrowheads="1"/>
          </p:cNvSpPr>
          <p:nvPr>
            <p:ph type="body" idx="1"/>
          </p:nvPr>
        </p:nvSpPr>
        <p:spPr bwMode="auto">
          <a:xfrm>
            <a:off x="152400" y="1447800"/>
            <a:ext cx="8686800" cy="495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100" name="Rectangle 4"/>
          <p:cNvSpPr>
            <a:spLocks noGrp="1" noChangeArrowheads="1"/>
          </p:cNvSpPr>
          <p:nvPr>
            <p:ph type="dt" sz="half" idx="2"/>
          </p:nvPr>
        </p:nvSpPr>
        <p:spPr bwMode="auto">
          <a:xfrm>
            <a:off x="152400" y="6477000"/>
            <a:ext cx="175260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000" b="1" smtClean="0">
                <a:solidFill>
                  <a:srgbClr val="000000"/>
                </a:solidFill>
                <a:latin typeface="Calibri" pitchFamily="34" charset="0"/>
                <a:cs typeface="Calibri" pitchFamily="34" charset="0"/>
              </a:defRPr>
            </a:lvl1pPr>
          </a:lstStyle>
          <a:p>
            <a:pPr>
              <a:defRPr/>
            </a:pPr>
            <a:fld id="{59C0DA5B-E946-4151-B8F8-CC996A6818AA}" type="datetime1">
              <a:rPr lang="en-US" smtClean="0"/>
              <a:t>8/5/2015</a:t>
            </a:fld>
            <a:endParaRPr lang="en-US"/>
          </a:p>
        </p:txBody>
      </p:sp>
      <p:sp>
        <p:nvSpPr>
          <p:cNvPr id="4101" name="Rectangle 5"/>
          <p:cNvSpPr>
            <a:spLocks noGrp="1" noChangeArrowheads="1"/>
          </p:cNvSpPr>
          <p:nvPr>
            <p:ph type="ftr" sz="quarter" idx="3"/>
          </p:nvPr>
        </p:nvSpPr>
        <p:spPr bwMode="auto">
          <a:xfrm>
            <a:off x="1981200" y="6477000"/>
            <a:ext cx="541020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000" b="1" smtClean="0">
                <a:solidFill>
                  <a:srgbClr val="000000"/>
                </a:solidFill>
                <a:latin typeface="Calibri" pitchFamily="34" charset="0"/>
                <a:cs typeface="Calibri" pitchFamily="34" charset="0"/>
              </a:defRPr>
            </a:lvl1pPr>
          </a:lstStyle>
          <a:p>
            <a:pPr>
              <a:defRPr/>
            </a:pPr>
            <a:r>
              <a:rPr lang="en-US" smtClean="0"/>
              <a:t>1.1: Evaluate Expressions</a:t>
            </a:r>
            <a:endParaRPr lang="en-US"/>
          </a:p>
        </p:txBody>
      </p:sp>
      <p:sp>
        <p:nvSpPr>
          <p:cNvPr id="4102" name="Rectangle 6"/>
          <p:cNvSpPr>
            <a:spLocks noGrp="1" noChangeArrowheads="1"/>
          </p:cNvSpPr>
          <p:nvPr>
            <p:ph type="sldNum" sz="quarter" idx="4"/>
          </p:nvPr>
        </p:nvSpPr>
        <p:spPr bwMode="auto">
          <a:xfrm>
            <a:off x="7543800" y="6477000"/>
            <a:ext cx="129540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000" b="1" smtClean="0">
                <a:solidFill>
                  <a:srgbClr val="000000"/>
                </a:solidFill>
                <a:latin typeface="Calibri" pitchFamily="34" charset="0"/>
                <a:cs typeface="Calibri" pitchFamily="34" charset="0"/>
              </a:defRPr>
            </a:lvl1pPr>
          </a:lstStyle>
          <a:p>
            <a:pPr>
              <a:defRPr/>
            </a:pPr>
            <a:fld id="{C16FAA0B-AC55-4ADD-A5CC-C902770B4310}" type="slidenum">
              <a:rPr lang="en-US"/>
              <a:pPr>
                <a:defRPr/>
              </a:pPr>
              <a:t>‹#›</a:t>
            </a:fld>
            <a:endParaRPr lang="en-US"/>
          </a:p>
        </p:txBody>
      </p:sp>
      <p:sp>
        <p:nvSpPr>
          <p:cNvPr id="1031" name="Line 8"/>
          <p:cNvSpPr>
            <a:spLocks noChangeShapeType="1"/>
          </p:cNvSpPr>
          <p:nvPr userDrawn="1"/>
        </p:nvSpPr>
        <p:spPr bwMode="auto">
          <a:xfrm>
            <a:off x="1752600" y="1295400"/>
            <a:ext cx="7391400" cy="0"/>
          </a:xfrm>
          <a:prstGeom prst="line">
            <a:avLst/>
          </a:prstGeom>
          <a:noFill/>
          <a:ln w="9525">
            <a:solidFill>
              <a:srgbClr val="FFCC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32" name="Rectangle 2"/>
          <p:cNvSpPr>
            <a:spLocks noGrp="1" noChangeArrowheads="1"/>
          </p:cNvSpPr>
          <p:nvPr>
            <p:ph type="title"/>
          </p:nvPr>
        </p:nvSpPr>
        <p:spPr bwMode="auto">
          <a:xfrm>
            <a:off x="1752600" y="723900"/>
            <a:ext cx="6858000" cy="647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tx1">
                      <a:alpha val="50000"/>
                    </a:schemeClr>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33" name="Rectangle 10"/>
          <p:cNvSpPr>
            <a:spLocks noChangeArrowheads="1"/>
          </p:cNvSpPr>
          <p:nvPr userDrawn="1"/>
        </p:nvSpPr>
        <p:spPr bwMode="auto">
          <a:xfrm>
            <a:off x="0" y="0"/>
            <a:ext cx="1752600" cy="1338263"/>
          </a:xfrm>
          <a:prstGeom prst="rect">
            <a:avLst/>
          </a:prstGeom>
          <a:solidFill>
            <a:srgbClr val="000000"/>
          </a:solidFill>
          <a:ln>
            <a:noFill/>
          </a:ln>
          <a:extLst>
            <a:ext uri="{91240B29-F687-4F45-9708-019B960494DF}">
              <a14:hiddenLine xmlns:a14="http://schemas.microsoft.com/office/drawing/2010/main" w="9525" algn="ctr">
                <a:solidFill>
                  <a:srgbClr val="000000"/>
                </a:solidFill>
                <a:round/>
                <a:headEnd/>
                <a:tailEnd/>
              </a14:hiddenLine>
            </a:ext>
          </a:extLst>
        </p:spPr>
        <p:txBody>
          <a:bodyPr/>
          <a:lstStyle/>
          <a:p>
            <a:endParaRPr lang="en-US"/>
          </a:p>
        </p:txBody>
      </p:sp>
    </p:spTree>
  </p:cSld>
  <p:clrMap bg1="dk2" tx1="lt1" bg2="dk1" tx2="lt2" accent1="accent1" accent2="accent2" accent3="accent3" accent4="accent4" accent5="accent5" accent6="accent6" hlink="hlink" folHlink="folHlink"/>
  <p:sldLayoutIdLst>
    <p:sldLayoutId id="2147483672"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hf hdr="0"/>
  <p:txStyles>
    <p:titleStyle>
      <a:lvl1pPr algn="l" rtl="0" eaLnBrk="0" fontAlgn="base" hangingPunct="0">
        <a:spcBef>
          <a:spcPct val="0"/>
        </a:spcBef>
        <a:spcAft>
          <a:spcPct val="0"/>
        </a:spcAft>
        <a:defRPr sz="3600" b="1">
          <a:solidFill>
            <a:srgbClr val="FFCC00"/>
          </a:solidFill>
          <a:latin typeface="Calibri" pitchFamily="34" charset="0"/>
          <a:ea typeface="+mj-ea"/>
          <a:cs typeface="Calibri" pitchFamily="34" charset="0"/>
        </a:defRPr>
      </a:lvl1pPr>
      <a:lvl2pPr algn="l" rtl="0" eaLnBrk="0" fontAlgn="base" hangingPunct="0">
        <a:spcBef>
          <a:spcPct val="0"/>
        </a:spcBef>
        <a:spcAft>
          <a:spcPct val="0"/>
        </a:spcAft>
        <a:defRPr sz="3600" b="1">
          <a:solidFill>
            <a:srgbClr val="FFCC00"/>
          </a:solidFill>
          <a:latin typeface="Calibri" pitchFamily="34" charset="0"/>
          <a:cs typeface="Calibri" pitchFamily="34" charset="0"/>
        </a:defRPr>
      </a:lvl2pPr>
      <a:lvl3pPr algn="l" rtl="0" eaLnBrk="0" fontAlgn="base" hangingPunct="0">
        <a:spcBef>
          <a:spcPct val="0"/>
        </a:spcBef>
        <a:spcAft>
          <a:spcPct val="0"/>
        </a:spcAft>
        <a:defRPr sz="3600" b="1">
          <a:solidFill>
            <a:srgbClr val="FFCC00"/>
          </a:solidFill>
          <a:latin typeface="Calibri" pitchFamily="34" charset="0"/>
          <a:cs typeface="Calibri" pitchFamily="34" charset="0"/>
        </a:defRPr>
      </a:lvl3pPr>
      <a:lvl4pPr algn="l" rtl="0" eaLnBrk="0" fontAlgn="base" hangingPunct="0">
        <a:spcBef>
          <a:spcPct val="0"/>
        </a:spcBef>
        <a:spcAft>
          <a:spcPct val="0"/>
        </a:spcAft>
        <a:defRPr sz="3600" b="1">
          <a:solidFill>
            <a:srgbClr val="FFCC00"/>
          </a:solidFill>
          <a:latin typeface="Calibri" pitchFamily="34" charset="0"/>
          <a:cs typeface="Calibri" pitchFamily="34" charset="0"/>
        </a:defRPr>
      </a:lvl4pPr>
      <a:lvl5pPr algn="l" rtl="0" eaLnBrk="0" fontAlgn="base" hangingPunct="0">
        <a:spcBef>
          <a:spcPct val="0"/>
        </a:spcBef>
        <a:spcAft>
          <a:spcPct val="0"/>
        </a:spcAft>
        <a:defRPr sz="3600" b="1">
          <a:solidFill>
            <a:srgbClr val="FFCC00"/>
          </a:solidFill>
          <a:latin typeface="Calibri" pitchFamily="34" charset="0"/>
          <a:cs typeface="Calibri" pitchFamily="34" charset="0"/>
        </a:defRPr>
      </a:lvl5pPr>
      <a:lvl6pPr marL="457200" algn="l" rtl="0" fontAlgn="base">
        <a:spcBef>
          <a:spcPct val="0"/>
        </a:spcBef>
        <a:spcAft>
          <a:spcPct val="0"/>
        </a:spcAft>
        <a:defRPr sz="4000">
          <a:solidFill>
            <a:srgbClr val="FFCC00"/>
          </a:solidFill>
          <a:latin typeface="Arial Black" pitchFamily="34" charset="0"/>
        </a:defRPr>
      </a:lvl6pPr>
      <a:lvl7pPr marL="914400" algn="l" rtl="0" fontAlgn="base">
        <a:spcBef>
          <a:spcPct val="0"/>
        </a:spcBef>
        <a:spcAft>
          <a:spcPct val="0"/>
        </a:spcAft>
        <a:defRPr sz="4000">
          <a:solidFill>
            <a:srgbClr val="FFCC00"/>
          </a:solidFill>
          <a:latin typeface="Arial Black" pitchFamily="34" charset="0"/>
        </a:defRPr>
      </a:lvl7pPr>
      <a:lvl8pPr marL="1371600" algn="l" rtl="0" fontAlgn="base">
        <a:spcBef>
          <a:spcPct val="0"/>
        </a:spcBef>
        <a:spcAft>
          <a:spcPct val="0"/>
        </a:spcAft>
        <a:defRPr sz="4000">
          <a:solidFill>
            <a:srgbClr val="FFCC00"/>
          </a:solidFill>
          <a:latin typeface="Arial Black" pitchFamily="34" charset="0"/>
        </a:defRPr>
      </a:lvl8pPr>
      <a:lvl9pPr marL="1828800" algn="l" rtl="0" fontAlgn="base">
        <a:spcBef>
          <a:spcPct val="0"/>
        </a:spcBef>
        <a:spcAft>
          <a:spcPct val="0"/>
        </a:spcAft>
        <a:defRPr sz="4000">
          <a:solidFill>
            <a:srgbClr val="FFCC00"/>
          </a:solidFill>
          <a:latin typeface="Arial Black" pitchFamily="34" charset="0"/>
        </a:defRPr>
      </a:lvl9pPr>
    </p:titleStyle>
    <p:bodyStyle>
      <a:lvl1pPr marL="342900" indent="-342900" algn="l" rtl="0" eaLnBrk="0" fontAlgn="base" hangingPunct="0">
        <a:spcBef>
          <a:spcPct val="20000"/>
        </a:spcBef>
        <a:spcAft>
          <a:spcPct val="0"/>
        </a:spcAft>
        <a:buChar char="•"/>
        <a:defRPr sz="3200">
          <a:solidFill>
            <a:srgbClr val="000000"/>
          </a:solidFill>
          <a:latin typeface="Calibri" pitchFamily="34" charset="0"/>
          <a:ea typeface="+mn-ea"/>
          <a:cs typeface="Calibri" pitchFamily="34" charset="0"/>
        </a:defRPr>
      </a:lvl1pPr>
      <a:lvl2pPr marL="742950" indent="-285750" algn="l" rtl="0" eaLnBrk="0" fontAlgn="base" hangingPunct="0">
        <a:spcBef>
          <a:spcPct val="20000"/>
        </a:spcBef>
        <a:spcAft>
          <a:spcPct val="0"/>
        </a:spcAft>
        <a:buChar char="–"/>
        <a:defRPr sz="2800">
          <a:solidFill>
            <a:srgbClr val="000000"/>
          </a:solidFill>
          <a:latin typeface="Calibri" pitchFamily="34" charset="0"/>
          <a:cs typeface="Calibri" pitchFamily="34" charset="0"/>
        </a:defRPr>
      </a:lvl2pPr>
      <a:lvl3pPr marL="1143000" indent="-228600" algn="l" rtl="0" eaLnBrk="0" fontAlgn="base" hangingPunct="0">
        <a:spcBef>
          <a:spcPct val="20000"/>
        </a:spcBef>
        <a:spcAft>
          <a:spcPct val="0"/>
        </a:spcAft>
        <a:buChar char="•"/>
        <a:defRPr sz="2400">
          <a:solidFill>
            <a:srgbClr val="000000"/>
          </a:solidFill>
          <a:latin typeface="Calibri" pitchFamily="34" charset="0"/>
          <a:cs typeface="Calibri" pitchFamily="34" charset="0"/>
        </a:defRPr>
      </a:lvl3pPr>
      <a:lvl4pPr marL="1600200" indent="-228600" algn="l" rtl="0" eaLnBrk="0" fontAlgn="base" hangingPunct="0">
        <a:spcBef>
          <a:spcPct val="20000"/>
        </a:spcBef>
        <a:spcAft>
          <a:spcPct val="0"/>
        </a:spcAft>
        <a:buChar char="–"/>
        <a:defRPr sz="2000">
          <a:solidFill>
            <a:srgbClr val="000000"/>
          </a:solidFill>
          <a:latin typeface="Calibri" pitchFamily="34" charset="0"/>
          <a:cs typeface="Calibri" pitchFamily="34" charset="0"/>
        </a:defRPr>
      </a:lvl4pPr>
      <a:lvl5pPr marL="2057400" indent="-228600" algn="l" rtl="0" eaLnBrk="0" fontAlgn="base" hangingPunct="0">
        <a:spcBef>
          <a:spcPct val="20000"/>
        </a:spcBef>
        <a:spcAft>
          <a:spcPct val="0"/>
        </a:spcAft>
        <a:buChar char="»"/>
        <a:defRPr sz="2000">
          <a:solidFill>
            <a:srgbClr val="000000"/>
          </a:solidFill>
          <a:latin typeface="Calibri" pitchFamily="34" charset="0"/>
          <a:cs typeface="Calibri" pitchFamily="34" charset="0"/>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vmlDrawing" Target="../drawings/vmlDrawing7.vml"/><Relationship Id="rId5" Type="http://schemas.openxmlformats.org/officeDocument/2006/relationships/image" Target="../media/image14.wmf"/><Relationship Id="rId4" Type="http://schemas.openxmlformats.org/officeDocument/2006/relationships/oleObject" Target="../embeddings/oleObject12.bin"/></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oleObject" Target="../embeddings/oleObject3.bin"/><Relationship Id="rId3" Type="http://schemas.openxmlformats.org/officeDocument/2006/relationships/notesSlide" Target="../notesSlides/notesSlide1.xml"/><Relationship Id="rId7" Type="http://schemas.openxmlformats.org/officeDocument/2006/relationships/image" Target="../media/image4.wmf"/><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oleObject" Target="../embeddings/oleObject2.bin"/><Relationship Id="rId11" Type="http://schemas.openxmlformats.org/officeDocument/2006/relationships/image" Target="../media/image6.wmf"/><Relationship Id="rId5" Type="http://schemas.openxmlformats.org/officeDocument/2006/relationships/image" Target="../media/image3.wmf"/><Relationship Id="rId10" Type="http://schemas.openxmlformats.org/officeDocument/2006/relationships/oleObject" Target="../embeddings/oleObject4.bin"/><Relationship Id="rId4" Type="http://schemas.openxmlformats.org/officeDocument/2006/relationships/oleObject" Target="../embeddings/oleObject1.bin"/><Relationship Id="rId9" Type="http://schemas.openxmlformats.org/officeDocument/2006/relationships/image" Target="../media/image5.wmf"/></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image" Target="../media/image7.wmf"/><Relationship Id="rId4" Type="http://schemas.openxmlformats.org/officeDocument/2006/relationships/oleObject" Target="../embeddings/oleObject5.bin"/></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vmlDrawing" Target="../drawings/vmlDrawing3.vml"/><Relationship Id="rId5" Type="http://schemas.openxmlformats.org/officeDocument/2006/relationships/image" Target="../media/image8.wmf"/><Relationship Id="rId4" Type="http://schemas.openxmlformats.org/officeDocument/2006/relationships/oleObject" Target="../embeddings/oleObject6.bin"/></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oleObject" Target="../embeddings/oleObject9.bin"/><Relationship Id="rId3" Type="http://schemas.openxmlformats.org/officeDocument/2006/relationships/notesSlide" Target="../notesSlides/notesSlide4.xml"/><Relationship Id="rId7" Type="http://schemas.openxmlformats.org/officeDocument/2006/relationships/image" Target="../media/image10.wmf"/><Relationship Id="rId2" Type="http://schemas.openxmlformats.org/officeDocument/2006/relationships/slideLayout" Target="../slideLayouts/slideLayout2.xml"/><Relationship Id="rId1" Type="http://schemas.openxmlformats.org/officeDocument/2006/relationships/vmlDrawing" Target="../drawings/vmlDrawing4.vml"/><Relationship Id="rId6" Type="http://schemas.openxmlformats.org/officeDocument/2006/relationships/oleObject" Target="../embeddings/oleObject8.bin"/><Relationship Id="rId5" Type="http://schemas.openxmlformats.org/officeDocument/2006/relationships/image" Target="../media/image9.wmf"/><Relationship Id="rId4" Type="http://schemas.openxmlformats.org/officeDocument/2006/relationships/oleObject" Target="../embeddings/oleObject7.bin"/><Relationship Id="rId9" Type="http://schemas.openxmlformats.org/officeDocument/2006/relationships/image" Target="../media/image11.wmf"/></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vmlDrawing" Target="../drawings/vmlDrawing5.vml"/><Relationship Id="rId5" Type="http://schemas.openxmlformats.org/officeDocument/2006/relationships/image" Target="../media/image12.wmf"/><Relationship Id="rId4" Type="http://schemas.openxmlformats.org/officeDocument/2006/relationships/oleObject" Target="../embeddings/oleObject10.bin"/></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vmlDrawing" Target="../drawings/vmlDrawing6.vml"/><Relationship Id="rId5" Type="http://schemas.openxmlformats.org/officeDocument/2006/relationships/image" Target="../media/image13.wmf"/><Relationship Id="rId4" Type="http://schemas.openxmlformats.org/officeDocument/2006/relationships/oleObject" Target="../embeddings/oleObject11.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1"/>
          <p:cNvSpPr>
            <a:spLocks noChangeArrowheads="1"/>
          </p:cNvSpPr>
          <p:nvPr/>
        </p:nvSpPr>
        <p:spPr bwMode="auto">
          <a:xfrm>
            <a:off x="4038600" y="3200400"/>
            <a:ext cx="2514600" cy="685800"/>
          </a:xfrm>
          <a:prstGeom prst="rect">
            <a:avLst/>
          </a:prstGeom>
          <a:solidFill>
            <a:srgbClr val="000000"/>
          </a:solidFill>
          <a:ln w="9525" algn="ctr">
            <a:solidFill>
              <a:srgbClr val="000000"/>
            </a:solidFill>
            <a:round/>
            <a:headEnd/>
            <a:tailEnd/>
          </a:ln>
          <a:effectLst>
            <a:glow rad="101600">
              <a:srgbClr val="FFC000">
                <a:alpha val="60000"/>
              </a:srgbClr>
            </a:glow>
          </a:effectLst>
        </p:spPr>
        <p:txBody>
          <a:bodyPr/>
          <a:lstStyle/>
          <a:p>
            <a:endParaRPr lang="en-US"/>
          </a:p>
        </p:txBody>
      </p:sp>
      <p:sp>
        <p:nvSpPr>
          <p:cNvPr id="3075" name="Rectangle 4"/>
          <p:cNvSpPr>
            <a:spLocks noGrp="1" noChangeArrowheads="1"/>
          </p:cNvSpPr>
          <p:nvPr>
            <p:ph type="dt" sz="quarter" idx="10"/>
          </p:nvPr>
        </p:nvSpPr>
        <p:spPr>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CD323C92-6BA7-4877-83E1-83045DEA801C}" type="datetime1">
              <a:rPr lang="en-US" smtClean="0">
                <a:solidFill>
                  <a:srgbClr val="000000"/>
                </a:solidFill>
                <a:latin typeface="Calibri" pitchFamily="34" charset="0"/>
              </a:rPr>
              <a:t>8/5/2015</a:t>
            </a:fld>
            <a:endParaRPr lang="en-US">
              <a:solidFill>
                <a:srgbClr val="000000"/>
              </a:solidFill>
              <a:latin typeface="Calibri" pitchFamily="34" charset="0"/>
            </a:endParaRPr>
          </a:p>
        </p:txBody>
      </p:sp>
      <p:sp>
        <p:nvSpPr>
          <p:cNvPr id="3076" name="Rectangle 5"/>
          <p:cNvSpPr>
            <a:spLocks noGrp="1" noChangeArrowheads="1"/>
          </p:cNvSpPr>
          <p:nvPr>
            <p:ph type="ftr" sz="quarter" idx="11"/>
          </p:nvPr>
        </p:nvSpPr>
        <p:spPr>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smtClean="0">
                <a:solidFill>
                  <a:srgbClr val="000000"/>
                </a:solidFill>
                <a:latin typeface="Calibri" pitchFamily="34" charset="0"/>
              </a:rPr>
              <a:t>1.1: Evaluate Expressions</a:t>
            </a:r>
            <a:endParaRPr lang="en-US">
              <a:solidFill>
                <a:srgbClr val="000000"/>
              </a:solidFill>
              <a:latin typeface="Calibri" pitchFamily="34" charset="0"/>
            </a:endParaRPr>
          </a:p>
        </p:txBody>
      </p:sp>
      <p:sp>
        <p:nvSpPr>
          <p:cNvPr id="3077" name="Rectangle 6"/>
          <p:cNvSpPr>
            <a:spLocks noGrp="1" noChangeArrowheads="1"/>
          </p:cNvSpPr>
          <p:nvPr>
            <p:ph type="sldNum" sz="quarter" idx="12"/>
          </p:nvPr>
        </p:nvSpPr>
        <p:spPr>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01469FF1-24DD-4641-B959-8F43CE43356A}" type="slidenum">
              <a:rPr lang="en-US">
                <a:solidFill>
                  <a:srgbClr val="000000"/>
                </a:solidFill>
                <a:latin typeface="Calibri" pitchFamily="34" charset="0"/>
              </a:rPr>
              <a:pPr/>
              <a:t>1</a:t>
            </a:fld>
            <a:endParaRPr lang="en-US">
              <a:solidFill>
                <a:srgbClr val="000000"/>
              </a:solidFill>
              <a:latin typeface="Calibri" pitchFamily="34" charset="0"/>
            </a:endParaRPr>
          </a:p>
        </p:txBody>
      </p:sp>
      <p:sp>
        <p:nvSpPr>
          <p:cNvPr id="2051" name="Rectangle 3"/>
          <p:cNvSpPr>
            <a:spLocks noGrp="1" noChangeArrowheads="1"/>
          </p:cNvSpPr>
          <p:nvPr>
            <p:ph type="subTitle" idx="1"/>
          </p:nvPr>
        </p:nvSpPr>
        <p:spPr>
          <a:xfrm>
            <a:off x="3890962" y="4343400"/>
            <a:ext cx="5176838" cy="1066800"/>
          </a:xfrm>
        </p:spPr>
        <p:txBody>
          <a:bodyPr/>
          <a:lstStyle/>
          <a:p>
            <a:pPr algn="r" eaLnBrk="1" hangingPunct="1"/>
            <a:r>
              <a:rPr lang="en-US" sz="2400" dirty="0" smtClean="0">
                <a:effectLst>
                  <a:glow rad="101600">
                    <a:srgbClr val="FFC000">
                      <a:alpha val="60000"/>
                    </a:srgbClr>
                  </a:glow>
                </a:effectLst>
              </a:rPr>
              <a:t>Section 1.1</a:t>
            </a:r>
          </a:p>
        </p:txBody>
      </p:sp>
      <p:sp>
        <p:nvSpPr>
          <p:cNvPr id="2052" name="Rectangle 4"/>
          <p:cNvSpPr>
            <a:spLocks noGrp="1" noChangeArrowheads="1"/>
          </p:cNvSpPr>
          <p:nvPr>
            <p:ph type="ctrTitle"/>
          </p:nvPr>
        </p:nvSpPr>
        <p:spPr>
          <a:xfrm>
            <a:off x="4038600" y="2895600"/>
            <a:ext cx="4038600" cy="1901825"/>
          </a:xfrm>
          <a:effectLst/>
          <a:extLst>
            <a:ext uri="{AF507438-7753-43E0-B8FC-AC1667EBCBE1}">
              <a14:hiddenEffects xmlns:a14="http://schemas.microsoft.com/office/drawing/2010/main">
                <a:effectLst>
                  <a:outerShdw dist="35921" dir="2700000" algn="ctr" rotWithShape="0">
                    <a:schemeClr val="tx1">
                      <a:alpha val="50000"/>
                    </a:schemeClr>
                  </a:outerShdw>
                </a:effectLst>
              </a14:hiddenEffects>
            </a:ext>
          </a:extLst>
        </p:spPr>
        <p:txBody>
          <a:bodyPr/>
          <a:lstStyle/>
          <a:p>
            <a:pPr eaLnBrk="1" hangingPunct="1"/>
            <a:r>
              <a:rPr lang="en-US" sz="4000" dirty="0" smtClean="0">
                <a:solidFill>
                  <a:schemeClr val="tx1"/>
                </a:solidFill>
              </a:rPr>
              <a:t>Evaluating </a:t>
            </a:r>
            <a:r>
              <a:rPr lang="en-US" sz="4000" dirty="0" smtClean="0">
                <a:solidFill>
                  <a:srgbClr val="000000"/>
                </a:solidFill>
                <a:effectLst>
                  <a:glow rad="101600">
                    <a:srgbClr val="FFCC00">
                      <a:alpha val="60000"/>
                    </a:srgbClr>
                  </a:glow>
                </a:effectLst>
              </a:rPr>
              <a:t>Expressions</a:t>
            </a:r>
          </a:p>
        </p:txBody>
      </p:sp>
      <p:sp>
        <p:nvSpPr>
          <p:cNvPr id="2054" name="Line 6"/>
          <p:cNvSpPr>
            <a:spLocks noChangeShapeType="1"/>
          </p:cNvSpPr>
          <p:nvPr/>
        </p:nvSpPr>
        <p:spPr bwMode="auto">
          <a:xfrm>
            <a:off x="3962400" y="4343400"/>
            <a:ext cx="5105400" cy="0"/>
          </a:xfrm>
          <a:prstGeom prst="line">
            <a:avLst/>
          </a:prstGeom>
          <a:noFill/>
          <a:ln w="9525">
            <a:solidFill>
              <a:srgbClr val="000000"/>
            </a:solidFill>
            <a:round/>
            <a:headEnd/>
            <a:tailEnd/>
          </a:ln>
          <a:effectLst>
            <a:glow rad="101600">
              <a:srgbClr val="FFC000">
                <a:alpha val="60000"/>
              </a:srgbClr>
            </a:glow>
          </a:effectLst>
          <a:extLst>
            <a:ext uri="{909E8E84-426E-40DD-AFC4-6F175D3DCCD1}">
              <a14:hiddenFill xmlns:a14="http://schemas.microsoft.com/office/drawing/2010/main">
                <a:noFill/>
              </a14:hiddenFill>
            </a:ext>
          </a:extLst>
        </p:spPr>
        <p:txBody>
          <a:bodyPr/>
          <a:lstStyle/>
          <a:p>
            <a:endParaRPr lang="en-US"/>
          </a:p>
        </p:txBody>
      </p:sp>
      <p:sp>
        <p:nvSpPr>
          <p:cNvPr id="2055" name="Rectangle 7"/>
          <p:cNvSpPr>
            <a:spLocks noChangeArrowheads="1"/>
          </p:cNvSpPr>
          <p:nvPr/>
        </p:nvSpPr>
        <p:spPr bwMode="auto">
          <a:xfrm>
            <a:off x="6096000" y="4343400"/>
            <a:ext cx="2971800" cy="76200"/>
          </a:xfrm>
          <a:prstGeom prst="rect">
            <a:avLst/>
          </a:prstGeom>
          <a:solidFill>
            <a:srgbClr val="000000"/>
          </a:solidFill>
          <a:ln w="9525">
            <a:solidFill>
              <a:srgbClr val="000000"/>
            </a:solidFill>
            <a:miter lim="800000"/>
            <a:headEnd/>
            <a:tailEnd/>
          </a:ln>
          <a:effectLst>
            <a:glow rad="101600">
              <a:srgbClr val="FFC000">
                <a:alpha val="60000"/>
              </a:srgbClr>
            </a:glow>
          </a:effectLst>
        </p:spPr>
        <p:txBody>
          <a:bodyPr wrap="none" anchor="ct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2052"/>
                                        </p:tgtEl>
                                        <p:attrNameLst>
                                          <p:attrName>style.visibility</p:attrName>
                                        </p:attrNameLst>
                                      </p:cBhvr>
                                      <p:to>
                                        <p:strVal val="visible"/>
                                      </p:to>
                                    </p:set>
                                    <p:anim calcmode="lin" valueType="num">
                                      <p:cBhvr additive="base">
                                        <p:cTn id="7" dur="500" fill="hold"/>
                                        <p:tgtEl>
                                          <p:spTgt spid="2052"/>
                                        </p:tgtEl>
                                        <p:attrNameLst>
                                          <p:attrName>ppt_x</p:attrName>
                                        </p:attrNameLst>
                                      </p:cBhvr>
                                      <p:tavLst>
                                        <p:tav tm="0">
                                          <p:val>
                                            <p:strVal val="1+#ppt_w/2"/>
                                          </p:val>
                                        </p:tav>
                                        <p:tav tm="100000">
                                          <p:val>
                                            <p:strVal val="#ppt_x"/>
                                          </p:val>
                                        </p:tav>
                                      </p:tavLst>
                                    </p:anim>
                                    <p:anim calcmode="lin" valueType="num">
                                      <p:cBhvr additive="base">
                                        <p:cTn id="8" dur="500" fill="hold"/>
                                        <p:tgtEl>
                                          <p:spTgt spid="2052"/>
                                        </p:tgtEl>
                                        <p:attrNameLst>
                                          <p:attrName>ppt_y</p:attrName>
                                        </p:attrNameLst>
                                      </p:cBhvr>
                                      <p:tavLst>
                                        <p:tav tm="0">
                                          <p:val>
                                            <p:strVal val="#ppt_y"/>
                                          </p:val>
                                        </p:tav>
                                        <p:tav tm="100000">
                                          <p:val>
                                            <p:strVal val="#ppt_y"/>
                                          </p:val>
                                        </p:tav>
                                      </p:tavLst>
                                    </p:anim>
                                  </p:childTnLst>
                                </p:cTn>
                              </p:par>
                              <p:par>
                                <p:cTn id="9" presetID="22" presetClass="entr" presetSubtype="8" fill="hold" grpId="0" nodeType="withEffect">
                                  <p:stCondLst>
                                    <p:cond delay="0"/>
                                  </p:stCondLst>
                                  <p:childTnLst>
                                    <p:set>
                                      <p:cBhvr>
                                        <p:cTn id="10" dur="1" fill="hold">
                                          <p:stCondLst>
                                            <p:cond delay="0"/>
                                          </p:stCondLst>
                                        </p:cTn>
                                        <p:tgtEl>
                                          <p:spTgt spid="2054"/>
                                        </p:tgtEl>
                                        <p:attrNameLst>
                                          <p:attrName>style.visibility</p:attrName>
                                        </p:attrNameLst>
                                      </p:cBhvr>
                                      <p:to>
                                        <p:strVal val="visible"/>
                                      </p:to>
                                    </p:set>
                                    <p:animEffect transition="in" filter="wipe(left)">
                                      <p:cBhvr>
                                        <p:cTn id="11" dur="500"/>
                                        <p:tgtEl>
                                          <p:spTgt spid="2054"/>
                                        </p:tgtEl>
                                      </p:cBhvr>
                                    </p:animEffect>
                                  </p:childTnLst>
                                </p:cTn>
                              </p:par>
                              <p:par>
                                <p:cTn id="12" presetID="22" presetClass="entr" presetSubtype="8" fill="hold" grpId="0" nodeType="withEffect">
                                  <p:stCondLst>
                                    <p:cond delay="0"/>
                                  </p:stCondLst>
                                  <p:childTnLst>
                                    <p:set>
                                      <p:cBhvr>
                                        <p:cTn id="13" dur="1" fill="hold">
                                          <p:stCondLst>
                                            <p:cond delay="0"/>
                                          </p:stCondLst>
                                        </p:cTn>
                                        <p:tgtEl>
                                          <p:spTgt spid="2055"/>
                                        </p:tgtEl>
                                        <p:attrNameLst>
                                          <p:attrName>style.visibility</p:attrName>
                                        </p:attrNameLst>
                                      </p:cBhvr>
                                      <p:to>
                                        <p:strVal val="visible"/>
                                      </p:to>
                                    </p:set>
                                    <p:animEffect transition="in" filter="wipe(left)">
                                      <p:cBhvr>
                                        <p:cTn id="14" dur="500"/>
                                        <p:tgtEl>
                                          <p:spTgt spid="2055"/>
                                        </p:tgtEl>
                                      </p:cBhvr>
                                    </p:animEffect>
                                  </p:childTnLst>
                                </p:cTn>
                              </p:par>
                            </p:childTnLst>
                          </p:cTn>
                        </p:par>
                        <p:par>
                          <p:cTn id="15" fill="hold" nodeType="afterGroup">
                            <p:stCondLst>
                              <p:cond delay="500"/>
                            </p:stCondLst>
                            <p:childTnLst>
                              <p:par>
                                <p:cTn id="16" presetID="22" presetClass="entr" presetSubtype="4" fill="hold" grpId="0" nodeType="afterEffect">
                                  <p:stCondLst>
                                    <p:cond delay="0"/>
                                  </p:stCondLst>
                                  <p:childTnLst>
                                    <p:set>
                                      <p:cBhvr>
                                        <p:cTn id="17" dur="1" fill="hold">
                                          <p:stCondLst>
                                            <p:cond delay="0"/>
                                          </p:stCondLst>
                                        </p:cTn>
                                        <p:tgtEl>
                                          <p:spTgt spid="2051">
                                            <p:txEl>
                                              <p:pRg st="0" end="0"/>
                                            </p:txEl>
                                          </p:spTgt>
                                        </p:tgtEl>
                                        <p:attrNameLst>
                                          <p:attrName>style.visibility</p:attrName>
                                        </p:attrNameLst>
                                      </p:cBhvr>
                                      <p:to>
                                        <p:strVal val="visible"/>
                                      </p:to>
                                    </p:set>
                                    <p:animEffect transition="in" filter="wipe(down)">
                                      <p:cBhvr>
                                        <p:cTn id="18" dur="500"/>
                                        <p:tgtEl>
                                          <p:spTgt spid="205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1" grpId="0" build="p"/>
      <p:bldP spid="2052" grpId="0"/>
      <p:bldP spid="2054" grpId="0" animBg="1"/>
      <p:bldP spid="2055"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p:txBody>
          <a:bodyPr/>
          <a:lstStyle/>
          <a:p>
            <a:pPr eaLnBrk="1" hangingPunct="1"/>
            <a:r>
              <a:rPr lang="en-US" smtClean="0"/>
              <a:t>Your Turn</a:t>
            </a:r>
          </a:p>
        </p:txBody>
      </p:sp>
      <p:sp>
        <p:nvSpPr>
          <p:cNvPr id="12291" name="Date Placeholder 3"/>
          <p:cNvSpPr>
            <a:spLocks noGrp="1"/>
          </p:cNvSpPr>
          <p:nvPr>
            <p:ph type="dt" sz="quarter" idx="10"/>
          </p:nvPr>
        </p:nvSpPr>
        <p:spPr>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8ECB2519-D9C5-4777-9CA3-F8CF8FBE8425}" type="datetime1">
              <a:rPr lang="en-US" smtClean="0">
                <a:solidFill>
                  <a:srgbClr val="000000"/>
                </a:solidFill>
                <a:latin typeface="Calibri" pitchFamily="34" charset="0"/>
              </a:rPr>
              <a:t>8/5/2015</a:t>
            </a:fld>
            <a:endParaRPr lang="en-US">
              <a:solidFill>
                <a:srgbClr val="000000"/>
              </a:solidFill>
              <a:latin typeface="Calibri" pitchFamily="34" charset="0"/>
            </a:endParaRPr>
          </a:p>
        </p:txBody>
      </p:sp>
      <p:sp>
        <p:nvSpPr>
          <p:cNvPr id="12292" name="Slide Number Placeholder 4"/>
          <p:cNvSpPr>
            <a:spLocks noGrp="1"/>
          </p:cNvSpPr>
          <p:nvPr>
            <p:ph type="sldNum" sz="quarter" idx="12"/>
          </p:nvPr>
        </p:nvSpPr>
        <p:spPr>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F08AB670-A0BC-4E33-ABE4-5A76D1C53AE0}" type="slidenum">
              <a:rPr lang="en-US">
                <a:solidFill>
                  <a:srgbClr val="000000"/>
                </a:solidFill>
                <a:latin typeface="Calibri" pitchFamily="34" charset="0"/>
              </a:rPr>
              <a:pPr/>
              <a:t>10</a:t>
            </a:fld>
            <a:endParaRPr lang="en-US">
              <a:solidFill>
                <a:srgbClr val="000000"/>
              </a:solidFill>
              <a:latin typeface="Calibri" pitchFamily="34" charset="0"/>
            </a:endParaRPr>
          </a:p>
        </p:txBody>
      </p:sp>
      <p:sp>
        <p:nvSpPr>
          <p:cNvPr id="12293" name="Footer Placeholder 5"/>
          <p:cNvSpPr>
            <a:spLocks noGrp="1"/>
          </p:cNvSpPr>
          <p:nvPr>
            <p:ph type="ftr" sz="quarter" idx="11"/>
          </p:nvPr>
        </p:nvSpPr>
        <p:spPr>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smtClean="0">
                <a:solidFill>
                  <a:srgbClr val="000000"/>
                </a:solidFill>
                <a:latin typeface="Calibri" pitchFamily="34" charset="0"/>
              </a:rPr>
              <a:t>1.1: Evaluate Expressions</a:t>
            </a:r>
            <a:endParaRPr lang="en-US">
              <a:solidFill>
                <a:srgbClr val="000000"/>
              </a:solidFill>
              <a:latin typeface="Calibri" pitchFamily="34" charset="0"/>
            </a:endParaRPr>
          </a:p>
        </p:txBody>
      </p:sp>
      <p:sp>
        <p:nvSpPr>
          <p:cNvPr id="39942" name="Content Placeholder 6"/>
          <p:cNvSpPr>
            <a:spLocks noGrp="1"/>
          </p:cNvSpPr>
          <p:nvPr>
            <p:ph idx="1"/>
          </p:nvPr>
        </p:nvSpPr>
        <p:spPr>
          <a:xfrm>
            <a:off x="152400" y="1447800"/>
            <a:ext cx="8839200" cy="4953000"/>
          </a:xfrm>
        </p:spPr>
        <p:txBody>
          <a:bodyPr/>
          <a:lstStyle/>
          <a:p>
            <a:pPr eaLnBrk="1" hangingPunct="1">
              <a:buFontTx/>
              <a:buNone/>
            </a:pPr>
            <a:r>
              <a:rPr lang="en-US" sz="2400" b="1" smtClean="0"/>
              <a:t>Each edge of the medium sized pop-up storage cube shows it is 14 inches long.  The storage cube is made so that it can be folded flat when not in use. A) Find the volume of the storage cube using equation, </a:t>
            </a:r>
            <a:r>
              <a:rPr lang="en-US" sz="2400" b="1" i="1" smtClean="0"/>
              <a:t>V</a:t>
            </a:r>
            <a:r>
              <a:rPr lang="en-US" sz="2400" b="1" smtClean="0"/>
              <a:t> = </a:t>
            </a:r>
            <a:r>
              <a:rPr lang="en-US" sz="2400" b="1" i="1" smtClean="0"/>
              <a:t>s</a:t>
            </a:r>
            <a:r>
              <a:rPr lang="en-US" sz="2400" b="1" baseline="30000" smtClean="0"/>
              <a:t>3</a:t>
            </a:r>
            <a:r>
              <a:rPr lang="en-US" sz="2400" b="1" smtClean="0"/>
              <a:t> and B) if the cube is folded flat to form a square, what is the area of the square?  Hint: Draw a picture.</a:t>
            </a:r>
          </a:p>
        </p:txBody>
      </p:sp>
      <p:graphicFrame>
        <p:nvGraphicFramePr>
          <p:cNvPr id="1045" name="Object 21"/>
          <p:cNvGraphicFramePr>
            <a:graphicFrameLocks noChangeAspect="1"/>
          </p:cNvGraphicFramePr>
          <p:nvPr/>
        </p:nvGraphicFramePr>
        <p:xfrm>
          <a:off x="4030663" y="5614988"/>
          <a:ext cx="1387475" cy="836612"/>
        </p:xfrm>
        <a:graphic>
          <a:graphicData uri="http://schemas.openxmlformats.org/presentationml/2006/ole">
            <mc:AlternateContent xmlns:mc="http://schemas.openxmlformats.org/markup-compatibility/2006">
              <mc:Choice xmlns:v="urn:schemas-microsoft-com:vml" Requires="v">
                <p:oleObj spid="_x0000_s12302" name="Equation" r:id="rId4" imgW="825480" imgH="457200" progId="Equation.DSMT4">
                  <p:embed/>
                </p:oleObj>
              </mc:Choice>
              <mc:Fallback>
                <p:oleObj name="Equation" r:id="rId4" imgW="825480" imgH="457200" progId="Equation.DSMT4">
                  <p:embed/>
                  <p:pic>
                    <p:nvPicPr>
                      <p:cNvPr id="0" name="Object 2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030663" y="5614988"/>
                        <a:ext cx="1387475" cy="83661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9938"/>
                                        </p:tgtEl>
                                        <p:attrNameLst>
                                          <p:attrName>style.visibility</p:attrName>
                                        </p:attrNameLst>
                                      </p:cBhvr>
                                      <p:to>
                                        <p:strVal val="visible"/>
                                      </p:to>
                                    </p:set>
                                    <p:animEffect transition="in" filter="fade">
                                      <p:cBhvr>
                                        <p:cTn id="7" dur="500"/>
                                        <p:tgtEl>
                                          <p:spTgt spid="3993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9942">
                                            <p:txEl>
                                              <p:pRg st="0" end="0"/>
                                            </p:txEl>
                                          </p:spTgt>
                                        </p:tgtEl>
                                        <p:attrNameLst>
                                          <p:attrName>style.visibility</p:attrName>
                                        </p:attrNameLst>
                                      </p:cBhvr>
                                      <p:to>
                                        <p:strVal val="visible"/>
                                      </p:to>
                                    </p:set>
                                    <p:animEffect transition="in" filter="wipe(left)">
                                      <p:cBhvr>
                                        <p:cTn id="12" dur="500"/>
                                        <p:tgtEl>
                                          <p:spTgt spid="39942">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nodeType="clickEffect">
                                  <p:stCondLst>
                                    <p:cond delay="0"/>
                                  </p:stCondLst>
                                  <p:childTnLst>
                                    <p:set>
                                      <p:cBhvr>
                                        <p:cTn id="16" dur="1" fill="hold">
                                          <p:stCondLst>
                                            <p:cond delay="0"/>
                                          </p:stCondLst>
                                        </p:cTn>
                                        <p:tgtEl>
                                          <p:spTgt spid="1045"/>
                                        </p:tgtEl>
                                        <p:attrNameLst>
                                          <p:attrName>style.visibility</p:attrName>
                                        </p:attrNameLst>
                                      </p:cBhvr>
                                      <p:to>
                                        <p:strVal val="visible"/>
                                      </p:to>
                                    </p:set>
                                    <p:animEffect transition="in" filter="wipe(left)">
                                      <p:cBhvr>
                                        <p:cTn id="17" dur="500"/>
                                        <p:tgtEl>
                                          <p:spTgt spid="10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938" grpId="0"/>
      <p:bldP spid="39942"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p:txBody>
          <a:bodyPr/>
          <a:lstStyle/>
          <a:p>
            <a:pPr eaLnBrk="1" hangingPunct="1"/>
            <a:r>
              <a:rPr lang="en-US" smtClean="0"/>
              <a:t>Assignment</a:t>
            </a:r>
          </a:p>
        </p:txBody>
      </p:sp>
      <p:sp>
        <p:nvSpPr>
          <p:cNvPr id="13315" name="Date Placeholder 3"/>
          <p:cNvSpPr>
            <a:spLocks noGrp="1"/>
          </p:cNvSpPr>
          <p:nvPr>
            <p:ph type="dt" sz="quarter" idx="10"/>
          </p:nvPr>
        </p:nvSpPr>
        <p:spPr>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F6E669B9-647E-4BF6-93ED-60BE2A2935E2}" type="datetime1">
              <a:rPr lang="en-US" smtClean="0">
                <a:solidFill>
                  <a:srgbClr val="000000"/>
                </a:solidFill>
                <a:latin typeface="Calibri" pitchFamily="34" charset="0"/>
              </a:rPr>
              <a:t>8/5/2015</a:t>
            </a:fld>
            <a:endParaRPr lang="en-US">
              <a:solidFill>
                <a:srgbClr val="000000"/>
              </a:solidFill>
              <a:latin typeface="Calibri" pitchFamily="34" charset="0"/>
            </a:endParaRPr>
          </a:p>
        </p:txBody>
      </p:sp>
      <p:sp>
        <p:nvSpPr>
          <p:cNvPr id="13316" name="Slide Number Placeholder 4"/>
          <p:cNvSpPr>
            <a:spLocks noGrp="1"/>
          </p:cNvSpPr>
          <p:nvPr>
            <p:ph type="sldNum" sz="quarter" idx="12"/>
          </p:nvPr>
        </p:nvSpPr>
        <p:spPr>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E50C5EEF-BE7A-483E-B5A1-30E4C096493E}" type="slidenum">
              <a:rPr lang="en-US">
                <a:solidFill>
                  <a:srgbClr val="000000"/>
                </a:solidFill>
                <a:latin typeface="Calibri" pitchFamily="34" charset="0"/>
              </a:rPr>
              <a:pPr/>
              <a:t>11</a:t>
            </a:fld>
            <a:endParaRPr lang="en-US">
              <a:solidFill>
                <a:srgbClr val="000000"/>
              </a:solidFill>
              <a:latin typeface="Calibri" pitchFamily="34" charset="0"/>
            </a:endParaRPr>
          </a:p>
        </p:txBody>
      </p:sp>
      <p:sp>
        <p:nvSpPr>
          <p:cNvPr id="13317" name="Footer Placeholder 5"/>
          <p:cNvSpPr>
            <a:spLocks noGrp="1"/>
          </p:cNvSpPr>
          <p:nvPr>
            <p:ph type="ftr" sz="quarter" idx="11"/>
          </p:nvPr>
        </p:nvSpPr>
        <p:spPr>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smtClean="0">
                <a:solidFill>
                  <a:srgbClr val="000000"/>
                </a:solidFill>
                <a:latin typeface="Calibri" pitchFamily="34" charset="0"/>
              </a:rPr>
              <a:t>1.1: Evaluate Expressions</a:t>
            </a:r>
            <a:endParaRPr lang="en-US">
              <a:solidFill>
                <a:srgbClr val="000000"/>
              </a:solidFill>
              <a:latin typeface="Calibri" pitchFamily="34" charset="0"/>
            </a:endParaRPr>
          </a:p>
        </p:txBody>
      </p:sp>
      <p:sp>
        <p:nvSpPr>
          <p:cNvPr id="39942" name="Content Placeholder 6"/>
          <p:cNvSpPr>
            <a:spLocks noGrp="1"/>
          </p:cNvSpPr>
          <p:nvPr>
            <p:ph idx="1"/>
          </p:nvPr>
        </p:nvSpPr>
        <p:spPr>
          <a:xfrm>
            <a:off x="152400" y="1447800"/>
            <a:ext cx="8839200" cy="4953000"/>
          </a:xfrm>
        </p:spPr>
        <p:txBody>
          <a:bodyPr/>
          <a:lstStyle/>
          <a:p>
            <a:pPr marL="0" indent="0" eaLnBrk="1" hangingPunct="1">
              <a:buNone/>
            </a:pPr>
            <a:r>
              <a:rPr lang="en-US" sz="2400" b="1" dirty="0" smtClean="0"/>
              <a:t>Page 5: 4-44 Every 4th</a:t>
            </a:r>
          </a:p>
          <a:p>
            <a:pPr marL="0" indent="0" eaLnBrk="1" hangingPunct="1">
              <a:buNone/>
            </a:pPr>
            <a:r>
              <a:rPr lang="en-US" sz="2400" b="1" dirty="0" smtClean="0"/>
              <a:t>Make sure to ADD me on TWITTER or LIKE me on FACEBOOK</a:t>
            </a:r>
          </a:p>
          <a:p>
            <a:pPr marL="0" indent="0" eaLnBrk="1" hangingPunct="1">
              <a:buNone/>
            </a:pPr>
            <a:r>
              <a:rPr lang="en-US" sz="2400" b="1" dirty="0" smtClean="0"/>
              <a:t>Bring a 3-Ring 1.5” binder and 5 tabs by Wednesday/Thursday</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9938"/>
                                        </p:tgtEl>
                                        <p:attrNameLst>
                                          <p:attrName>style.visibility</p:attrName>
                                        </p:attrNameLst>
                                      </p:cBhvr>
                                      <p:to>
                                        <p:strVal val="visible"/>
                                      </p:to>
                                    </p:set>
                                    <p:animEffect transition="in" filter="fade">
                                      <p:cBhvr>
                                        <p:cTn id="7" dur="500"/>
                                        <p:tgtEl>
                                          <p:spTgt spid="3993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9942">
                                            <p:txEl>
                                              <p:pRg st="0" end="0"/>
                                            </p:txEl>
                                          </p:spTgt>
                                        </p:tgtEl>
                                        <p:attrNameLst>
                                          <p:attrName>style.visibility</p:attrName>
                                        </p:attrNameLst>
                                      </p:cBhvr>
                                      <p:to>
                                        <p:strVal val="visible"/>
                                      </p:to>
                                    </p:set>
                                    <p:animEffect transition="in" filter="wipe(left)">
                                      <p:cBhvr>
                                        <p:cTn id="12" dur="500"/>
                                        <p:tgtEl>
                                          <p:spTgt spid="39942">
                                            <p:txEl>
                                              <p:pRg st="0" end="0"/>
                                            </p:txEl>
                                          </p:spTgt>
                                        </p:tgtEl>
                                      </p:cBhvr>
                                    </p:animEffect>
                                  </p:childTnLst>
                                </p:cTn>
                              </p:par>
                            </p:childTnLst>
                          </p:cTn>
                        </p:par>
                        <p:par>
                          <p:cTn id="13" fill="hold" nodeType="afterGroup">
                            <p:stCondLst>
                              <p:cond delay="500"/>
                            </p:stCondLst>
                            <p:childTnLst>
                              <p:par>
                                <p:cTn id="14" presetID="22" presetClass="entr" presetSubtype="8" fill="hold" grpId="0" nodeType="afterEffect">
                                  <p:stCondLst>
                                    <p:cond delay="0"/>
                                  </p:stCondLst>
                                  <p:childTnLst>
                                    <p:set>
                                      <p:cBhvr>
                                        <p:cTn id="15" dur="1" fill="hold">
                                          <p:stCondLst>
                                            <p:cond delay="0"/>
                                          </p:stCondLst>
                                        </p:cTn>
                                        <p:tgtEl>
                                          <p:spTgt spid="39942">
                                            <p:txEl>
                                              <p:pRg st="1" end="1"/>
                                            </p:txEl>
                                          </p:spTgt>
                                        </p:tgtEl>
                                        <p:attrNameLst>
                                          <p:attrName>style.visibility</p:attrName>
                                        </p:attrNameLst>
                                      </p:cBhvr>
                                      <p:to>
                                        <p:strVal val="visible"/>
                                      </p:to>
                                    </p:set>
                                    <p:animEffect transition="in" filter="wipe(left)">
                                      <p:cBhvr>
                                        <p:cTn id="16" dur="500"/>
                                        <p:tgtEl>
                                          <p:spTgt spid="39942">
                                            <p:txEl>
                                              <p:pRg st="1" end="1"/>
                                            </p:txEl>
                                          </p:spTgt>
                                        </p:tgtEl>
                                      </p:cBhvr>
                                    </p:animEffect>
                                  </p:childTnLst>
                                </p:cTn>
                              </p:par>
                            </p:childTnLst>
                          </p:cTn>
                        </p:par>
                        <p:par>
                          <p:cTn id="17" fill="hold" nodeType="afterGroup">
                            <p:stCondLst>
                              <p:cond delay="1000"/>
                            </p:stCondLst>
                            <p:childTnLst>
                              <p:par>
                                <p:cTn id="18" presetID="22" presetClass="entr" presetSubtype="8" fill="hold" grpId="0" nodeType="afterEffect">
                                  <p:stCondLst>
                                    <p:cond delay="0"/>
                                  </p:stCondLst>
                                  <p:childTnLst>
                                    <p:set>
                                      <p:cBhvr>
                                        <p:cTn id="19" dur="1" fill="hold">
                                          <p:stCondLst>
                                            <p:cond delay="0"/>
                                          </p:stCondLst>
                                        </p:cTn>
                                        <p:tgtEl>
                                          <p:spTgt spid="39942">
                                            <p:txEl>
                                              <p:pRg st="2" end="2"/>
                                            </p:txEl>
                                          </p:spTgt>
                                        </p:tgtEl>
                                        <p:attrNameLst>
                                          <p:attrName>style.visibility</p:attrName>
                                        </p:attrNameLst>
                                      </p:cBhvr>
                                      <p:to>
                                        <p:strVal val="visible"/>
                                      </p:to>
                                    </p:set>
                                    <p:animEffect transition="in" filter="wipe(left)">
                                      <p:cBhvr>
                                        <p:cTn id="20" dur="500"/>
                                        <p:tgtEl>
                                          <p:spTgt spid="3994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938" grpId="0"/>
      <p:bldP spid="39942"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Date Placeholder 3"/>
          <p:cNvSpPr>
            <a:spLocks noGrp="1"/>
          </p:cNvSpPr>
          <p:nvPr>
            <p:ph type="dt" sz="quarter" idx="10"/>
          </p:nvPr>
        </p:nvSpPr>
        <p:spPr>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D8F41AC7-D60E-4131-B22F-CD3C13D84EA9}" type="datetime1">
              <a:rPr lang="en-US" smtClean="0">
                <a:solidFill>
                  <a:srgbClr val="000000"/>
                </a:solidFill>
                <a:latin typeface="Calibri" pitchFamily="34" charset="0"/>
              </a:rPr>
              <a:t>8/5/2015</a:t>
            </a:fld>
            <a:endParaRPr lang="en-US">
              <a:solidFill>
                <a:srgbClr val="000000"/>
              </a:solidFill>
              <a:latin typeface="Calibri" pitchFamily="34" charset="0"/>
            </a:endParaRPr>
          </a:p>
        </p:txBody>
      </p:sp>
      <p:sp>
        <p:nvSpPr>
          <p:cNvPr id="4099" name="Footer Placeholder 4"/>
          <p:cNvSpPr>
            <a:spLocks noGrp="1"/>
          </p:cNvSpPr>
          <p:nvPr>
            <p:ph type="ftr" sz="quarter" idx="11"/>
          </p:nvPr>
        </p:nvSpPr>
        <p:spPr>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smtClean="0">
                <a:solidFill>
                  <a:srgbClr val="000000"/>
                </a:solidFill>
                <a:latin typeface="Calibri" pitchFamily="34" charset="0"/>
              </a:rPr>
              <a:t>1.1: Evaluate Expressions</a:t>
            </a:r>
            <a:endParaRPr lang="en-US">
              <a:solidFill>
                <a:srgbClr val="000000"/>
              </a:solidFill>
              <a:latin typeface="Calibri" pitchFamily="34" charset="0"/>
            </a:endParaRPr>
          </a:p>
        </p:txBody>
      </p:sp>
      <p:sp>
        <p:nvSpPr>
          <p:cNvPr id="4100" name="Slide Number Placeholder 5"/>
          <p:cNvSpPr>
            <a:spLocks noGrp="1"/>
          </p:cNvSpPr>
          <p:nvPr>
            <p:ph type="sldNum" sz="quarter" idx="12"/>
          </p:nvPr>
        </p:nvSpPr>
        <p:spPr>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97532AC6-C2C5-49DD-927A-9E7C0F29F9AE}" type="slidenum">
              <a:rPr lang="en-US">
                <a:solidFill>
                  <a:srgbClr val="000000"/>
                </a:solidFill>
                <a:latin typeface="Calibri" pitchFamily="34" charset="0"/>
              </a:rPr>
              <a:pPr/>
              <a:t>2</a:t>
            </a:fld>
            <a:endParaRPr lang="en-US">
              <a:solidFill>
                <a:srgbClr val="000000"/>
              </a:solidFill>
              <a:latin typeface="Calibri" pitchFamily="34" charset="0"/>
            </a:endParaRPr>
          </a:p>
        </p:txBody>
      </p:sp>
      <p:sp>
        <p:nvSpPr>
          <p:cNvPr id="6146" name="Rectangle 2"/>
          <p:cNvSpPr>
            <a:spLocks noGrp="1" noChangeArrowheads="1"/>
          </p:cNvSpPr>
          <p:nvPr>
            <p:ph type="title"/>
          </p:nvPr>
        </p:nvSpPr>
        <p:spPr/>
        <p:txBody>
          <a:bodyPr/>
          <a:lstStyle/>
          <a:p>
            <a:pPr eaLnBrk="1" hangingPunct="1"/>
            <a:r>
              <a:rPr lang="en-US" smtClean="0"/>
              <a:t>Evaluating Expressions</a:t>
            </a:r>
          </a:p>
        </p:txBody>
      </p:sp>
      <p:sp>
        <p:nvSpPr>
          <p:cNvPr id="6147" name="Rectangle 3"/>
          <p:cNvSpPr>
            <a:spLocks noGrp="1" noChangeArrowheads="1"/>
          </p:cNvSpPr>
          <p:nvPr>
            <p:ph type="body" idx="1"/>
          </p:nvPr>
        </p:nvSpPr>
        <p:spPr/>
        <p:txBody>
          <a:bodyPr/>
          <a:lstStyle/>
          <a:p>
            <a:pPr marL="514350" indent="-514350" eaLnBrk="1" hangingPunct="1">
              <a:buFont typeface="+mj-lt"/>
              <a:buAutoNum type="alphaUcPeriod"/>
              <a:defRPr/>
            </a:pPr>
            <a:r>
              <a:rPr lang="en-US" b="1" dirty="0" smtClean="0"/>
              <a:t>Variable</a:t>
            </a:r>
            <a:r>
              <a:rPr lang="en-US" dirty="0" smtClean="0"/>
              <a:t> is a letter used to represent one or more numbers.</a:t>
            </a:r>
          </a:p>
          <a:p>
            <a:pPr marL="514350" indent="-514350" eaLnBrk="1" hangingPunct="1">
              <a:buFont typeface="+mj-lt"/>
              <a:buAutoNum type="alphaUcPeriod"/>
              <a:defRPr/>
            </a:pPr>
            <a:r>
              <a:rPr lang="en-US" b="1" dirty="0" smtClean="0"/>
              <a:t>Algebraic expression</a:t>
            </a:r>
            <a:r>
              <a:rPr lang="en-US" dirty="0" smtClean="0"/>
              <a:t> consists of numbers, variables, and operations.</a:t>
            </a:r>
          </a:p>
          <a:p>
            <a:pPr marL="514350" indent="-514350" eaLnBrk="1" hangingPunct="1">
              <a:buFont typeface="+mj-lt"/>
              <a:buAutoNum type="alphaUcPeriod"/>
              <a:defRPr/>
            </a:pPr>
            <a:r>
              <a:rPr lang="en-US" b="1" dirty="0" smtClean="0"/>
              <a:t>Evaluate </a:t>
            </a:r>
            <a:r>
              <a:rPr lang="en-US" dirty="0" smtClean="0"/>
              <a:t>is to substitute a number for the variable</a:t>
            </a:r>
          </a:p>
          <a:p>
            <a:pPr marL="0" indent="0" eaLnBrk="1" hangingPunct="1">
              <a:buFontTx/>
              <a:buNone/>
              <a:defRPr/>
            </a:pPr>
            <a:endParaRPr lang="en-US" b="1" dirty="0"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146"/>
                                        </p:tgtEl>
                                        <p:attrNameLst>
                                          <p:attrName>style.visibility</p:attrName>
                                        </p:attrNameLst>
                                      </p:cBhvr>
                                      <p:to>
                                        <p:strVal val="visible"/>
                                      </p:to>
                                    </p:set>
                                    <p:animEffect transition="in" filter="fade">
                                      <p:cBhvr>
                                        <p:cTn id="7" dur="500"/>
                                        <p:tgtEl>
                                          <p:spTgt spid="614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6147">
                                            <p:txEl>
                                              <p:pRg st="0" end="0"/>
                                            </p:txEl>
                                          </p:spTgt>
                                        </p:tgtEl>
                                        <p:attrNameLst>
                                          <p:attrName>style.visibility</p:attrName>
                                        </p:attrNameLst>
                                      </p:cBhvr>
                                      <p:to>
                                        <p:strVal val="visible"/>
                                      </p:to>
                                    </p:set>
                                    <p:animEffect transition="in" filter="wipe(left)">
                                      <p:cBhvr>
                                        <p:cTn id="12" dur="500"/>
                                        <p:tgtEl>
                                          <p:spTgt spid="6147">
                                            <p:txEl>
                                              <p:pRg st="0" end="0"/>
                                            </p:txEl>
                                          </p:spTgt>
                                        </p:tgtEl>
                                      </p:cBhvr>
                                    </p:animEffect>
                                  </p:childTnLst>
                                </p:cTn>
                              </p:par>
                            </p:childTnLst>
                          </p:cTn>
                        </p:par>
                        <p:par>
                          <p:cTn id="13" fill="hold" nodeType="afterGroup">
                            <p:stCondLst>
                              <p:cond delay="500"/>
                            </p:stCondLst>
                            <p:childTnLst>
                              <p:par>
                                <p:cTn id="14" presetID="22" presetClass="entr" presetSubtype="8" fill="hold" grpId="0" nodeType="afterEffect">
                                  <p:stCondLst>
                                    <p:cond delay="0"/>
                                  </p:stCondLst>
                                  <p:childTnLst>
                                    <p:set>
                                      <p:cBhvr>
                                        <p:cTn id="15" dur="1" fill="hold">
                                          <p:stCondLst>
                                            <p:cond delay="0"/>
                                          </p:stCondLst>
                                        </p:cTn>
                                        <p:tgtEl>
                                          <p:spTgt spid="6147">
                                            <p:txEl>
                                              <p:pRg st="1" end="1"/>
                                            </p:txEl>
                                          </p:spTgt>
                                        </p:tgtEl>
                                        <p:attrNameLst>
                                          <p:attrName>style.visibility</p:attrName>
                                        </p:attrNameLst>
                                      </p:cBhvr>
                                      <p:to>
                                        <p:strVal val="visible"/>
                                      </p:to>
                                    </p:set>
                                    <p:animEffect transition="in" filter="wipe(left)">
                                      <p:cBhvr>
                                        <p:cTn id="16" dur="500"/>
                                        <p:tgtEl>
                                          <p:spTgt spid="6147">
                                            <p:txEl>
                                              <p:pRg st="1" end="1"/>
                                            </p:txEl>
                                          </p:spTgt>
                                        </p:tgtEl>
                                      </p:cBhvr>
                                    </p:animEffect>
                                  </p:childTnLst>
                                </p:cTn>
                              </p:par>
                            </p:childTnLst>
                          </p:cTn>
                        </p:par>
                        <p:par>
                          <p:cTn id="17" fill="hold" nodeType="afterGroup">
                            <p:stCondLst>
                              <p:cond delay="1000"/>
                            </p:stCondLst>
                            <p:childTnLst>
                              <p:par>
                                <p:cTn id="18" presetID="22" presetClass="entr" presetSubtype="8" fill="hold" grpId="0" nodeType="afterEffect">
                                  <p:stCondLst>
                                    <p:cond delay="0"/>
                                  </p:stCondLst>
                                  <p:childTnLst>
                                    <p:set>
                                      <p:cBhvr>
                                        <p:cTn id="19" dur="1" fill="hold">
                                          <p:stCondLst>
                                            <p:cond delay="0"/>
                                          </p:stCondLst>
                                        </p:cTn>
                                        <p:tgtEl>
                                          <p:spTgt spid="6147">
                                            <p:txEl>
                                              <p:pRg st="2" end="2"/>
                                            </p:txEl>
                                          </p:spTgt>
                                        </p:tgtEl>
                                        <p:attrNameLst>
                                          <p:attrName>style.visibility</p:attrName>
                                        </p:attrNameLst>
                                      </p:cBhvr>
                                      <p:to>
                                        <p:strVal val="visible"/>
                                      </p:to>
                                    </p:set>
                                    <p:animEffect transition="in" filter="wipe(left)">
                                      <p:cBhvr>
                                        <p:cTn id="20" dur="500"/>
                                        <p:tgtEl>
                                          <p:spTgt spid="614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6" grpId="0"/>
      <p:bldP spid="6147"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p:txBody>
          <a:bodyPr/>
          <a:lstStyle/>
          <a:p>
            <a:pPr eaLnBrk="1" hangingPunct="1"/>
            <a:r>
              <a:rPr lang="en-US" smtClean="0"/>
              <a:t>Example 1</a:t>
            </a:r>
          </a:p>
        </p:txBody>
      </p:sp>
      <p:sp>
        <p:nvSpPr>
          <p:cNvPr id="5123" name="Date Placeholder 3"/>
          <p:cNvSpPr>
            <a:spLocks noGrp="1"/>
          </p:cNvSpPr>
          <p:nvPr>
            <p:ph type="dt" sz="quarter" idx="10"/>
          </p:nvPr>
        </p:nvSpPr>
        <p:spPr>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84EEC555-66DA-4CB4-9246-6688AFFB692F}" type="datetime1">
              <a:rPr lang="en-US" smtClean="0">
                <a:solidFill>
                  <a:srgbClr val="000000"/>
                </a:solidFill>
                <a:latin typeface="Calibri" pitchFamily="34" charset="0"/>
              </a:rPr>
              <a:t>8/5/2015</a:t>
            </a:fld>
            <a:endParaRPr lang="en-US">
              <a:solidFill>
                <a:srgbClr val="000000"/>
              </a:solidFill>
              <a:latin typeface="Calibri" pitchFamily="34" charset="0"/>
            </a:endParaRPr>
          </a:p>
        </p:txBody>
      </p:sp>
      <p:sp>
        <p:nvSpPr>
          <p:cNvPr id="5124" name="Slide Number Placeholder 4"/>
          <p:cNvSpPr>
            <a:spLocks noGrp="1"/>
          </p:cNvSpPr>
          <p:nvPr>
            <p:ph type="sldNum" sz="quarter" idx="12"/>
          </p:nvPr>
        </p:nvSpPr>
        <p:spPr>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EBC9FFCC-72CE-4CBB-8B20-7FE64CEE7D0A}" type="slidenum">
              <a:rPr lang="en-US">
                <a:solidFill>
                  <a:srgbClr val="000000"/>
                </a:solidFill>
                <a:latin typeface="Calibri" pitchFamily="34" charset="0"/>
              </a:rPr>
              <a:pPr/>
              <a:t>3</a:t>
            </a:fld>
            <a:endParaRPr lang="en-US">
              <a:solidFill>
                <a:srgbClr val="000000"/>
              </a:solidFill>
              <a:latin typeface="Calibri" pitchFamily="34" charset="0"/>
            </a:endParaRPr>
          </a:p>
        </p:txBody>
      </p:sp>
      <p:sp>
        <p:nvSpPr>
          <p:cNvPr id="5125" name="Footer Placeholder 5"/>
          <p:cNvSpPr>
            <a:spLocks noGrp="1"/>
          </p:cNvSpPr>
          <p:nvPr>
            <p:ph type="ftr" sz="quarter" idx="11"/>
          </p:nvPr>
        </p:nvSpPr>
        <p:spPr>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smtClean="0">
                <a:solidFill>
                  <a:srgbClr val="000000"/>
                </a:solidFill>
                <a:latin typeface="Calibri" pitchFamily="34" charset="0"/>
              </a:rPr>
              <a:t>1.1: Evaluate Expressions</a:t>
            </a:r>
            <a:endParaRPr lang="en-US">
              <a:solidFill>
                <a:srgbClr val="000000"/>
              </a:solidFill>
              <a:latin typeface="Calibri" pitchFamily="34" charset="0"/>
            </a:endParaRPr>
          </a:p>
        </p:txBody>
      </p:sp>
      <p:sp>
        <p:nvSpPr>
          <p:cNvPr id="39942" name="Content Placeholder 6"/>
          <p:cNvSpPr>
            <a:spLocks noGrp="1"/>
          </p:cNvSpPr>
          <p:nvPr>
            <p:ph idx="1"/>
          </p:nvPr>
        </p:nvSpPr>
        <p:spPr>
          <a:xfrm>
            <a:off x="152400" y="1447800"/>
            <a:ext cx="8839200" cy="4953000"/>
          </a:xfrm>
        </p:spPr>
        <p:txBody>
          <a:bodyPr/>
          <a:lstStyle/>
          <a:p>
            <a:pPr eaLnBrk="1" hangingPunct="1">
              <a:buFontTx/>
              <a:buNone/>
            </a:pPr>
            <a:r>
              <a:rPr lang="en-US" b="1" smtClean="0"/>
              <a:t>Evaluate the variable when </a:t>
            </a:r>
            <a:r>
              <a:rPr lang="en-US" b="1" i="1" smtClean="0"/>
              <a:t>a</a:t>
            </a:r>
            <a:r>
              <a:rPr lang="en-US" b="1" smtClean="0"/>
              <a:t> = 2, </a:t>
            </a:r>
            <a:r>
              <a:rPr lang="en-US" b="1" i="1" smtClean="0"/>
              <a:t>b</a:t>
            </a:r>
            <a:r>
              <a:rPr lang="en-US" b="1" smtClean="0"/>
              <a:t> = 3, and </a:t>
            </a:r>
            <a:r>
              <a:rPr lang="en-US" b="1" i="1" smtClean="0"/>
              <a:t>c</a:t>
            </a:r>
            <a:r>
              <a:rPr lang="en-US" b="1" smtClean="0"/>
              <a:t> = 4 for </a:t>
            </a:r>
            <a:r>
              <a:rPr lang="en-US" b="1" i="1" smtClean="0"/>
              <a:t>a</a:t>
            </a:r>
            <a:r>
              <a:rPr lang="en-US" b="1" smtClean="0"/>
              <a:t> + </a:t>
            </a:r>
            <a:r>
              <a:rPr lang="en-US" b="1" i="1" smtClean="0"/>
              <a:t>b</a:t>
            </a:r>
            <a:r>
              <a:rPr lang="en-US" b="1" smtClean="0"/>
              <a:t>.</a:t>
            </a:r>
          </a:p>
        </p:txBody>
      </p:sp>
      <p:graphicFrame>
        <p:nvGraphicFramePr>
          <p:cNvPr id="1045" name="Object 21"/>
          <p:cNvGraphicFramePr>
            <a:graphicFrameLocks noChangeAspect="1"/>
          </p:cNvGraphicFramePr>
          <p:nvPr/>
        </p:nvGraphicFramePr>
        <p:xfrm>
          <a:off x="4060825" y="5334000"/>
          <a:ext cx="981075" cy="1030288"/>
        </p:xfrm>
        <a:graphic>
          <a:graphicData uri="http://schemas.openxmlformats.org/presentationml/2006/ole">
            <mc:AlternateContent xmlns:mc="http://schemas.openxmlformats.org/markup-compatibility/2006">
              <mc:Choice xmlns:v="urn:schemas-microsoft-com:vml" Requires="v">
                <p:oleObj spid="_x0000_s5155" name="Equation" r:id="rId4" imgW="114120" imgH="164880" progId="Equation.DSMT4">
                  <p:embed/>
                </p:oleObj>
              </mc:Choice>
              <mc:Fallback>
                <p:oleObj name="Equation" r:id="rId4" imgW="114120" imgH="164880" progId="Equation.DSMT4">
                  <p:embed/>
                  <p:pic>
                    <p:nvPicPr>
                      <p:cNvPr id="0" name="Object 2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060825" y="5334000"/>
                        <a:ext cx="981075" cy="103028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075" name="Object 51"/>
          <p:cNvGraphicFramePr>
            <a:graphicFrameLocks noChangeAspect="1"/>
          </p:cNvGraphicFramePr>
          <p:nvPr/>
        </p:nvGraphicFramePr>
        <p:xfrm>
          <a:off x="3306763" y="2532063"/>
          <a:ext cx="2532062" cy="1311275"/>
        </p:xfrm>
        <a:graphic>
          <a:graphicData uri="http://schemas.openxmlformats.org/presentationml/2006/ole">
            <mc:AlternateContent xmlns:mc="http://schemas.openxmlformats.org/markup-compatibility/2006">
              <mc:Choice xmlns:v="urn:schemas-microsoft-com:vml" Requires="v">
                <p:oleObj spid="_x0000_s5156" name="Equation" r:id="rId6" imgW="342720" imgH="177480" progId="Equation.DSMT4">
                  <p:embed/>
                </p:oleObj>
              </mc:Choice>
              <mc:Fallback>
                <p:oleObj name="Equation" r:id="rId6" imgW="342720" imgH="177480" progId="Equation.DSMT4">
                  <p:embed/>
                  <p:pic>
                    <p:nvPicPr>
                      <p:cNvPr id="0" name="Object 51"/>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306763" y="2532063"/>
                        <a:ext cx="2532062" cy="13112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076" name="Object 52"/>
          <p:cNvGraphicFramePr>
            <a:graphicFrameLocks noChangeAspect="1"/>
          </p:cNvGraphicFramePr>
          <p:nvPr/>
        </p:nvGraphicFramePr>
        <p:xfrm>
          <a:off x="2484438" y="2438400"/>
          <a:ext cx="1782762" cy="1873250"/>
        </p:xfrm>
        <a:graphic>
          <a:graphicData uri="http://schemas.openxmlformats.org/presentationml/2006/ole">
            <mc:AlternateContent xmlns:mc="http://schemas.openxmlformats.org/markup-compatibility/2006">
              <mc:Choice xmlns:v="urn:schemas-microsoft-com:vml" Requires="v">
                <p:oleObj spid="_x0000_s5157" name="Equation" r:id="rId8" imgW="241200" imgH="253800" progId="Equation.DSMT4">
                  <p:embed/>
                </p:oleObj>
              </mc:Choice>
              <mc:Fallback>
                <p:oleObj name="Equation" r:id="rId8" imgW="241200" imgH="253800" progId="Equation.DSMT4">
                  <p:embed/>
                  <p:pic>
                    <p:nvPicPr>
                      <p:cNvPr id="0" name="Object 52"/>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484438" y="2438400"/>
                        <a:ext cx="1782762" cy="1873250"/>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2" name="Object 1"/>
          <p:cNvGraphicFramePr>
            <a:graphicFrameLocks noChangeAspect="1"/>
          </p:cNvGraphicFramePr>
          <p:nvPr/>
        </p:nvGraphicFramePr>
        <p:xfrm>
          <a:off x="4800600" y="2438400"/>
          <a:ext cx="1689100" cy="1873250"/>
        </p:xfrm>
        <a:graphic>
          <a:graphicData uri="http://schemas.openxmlformats.org/presentationml/2006/ole">
            <mc:AlternateContent xmlns:mc="http://schemas.openxmlformats.org/markup-compatibility/2006">
              <mc:Choice xmlns:v="urn:schemas-microsoft-com:vml" Requires="v">
                <p:oleObj spid="_x0000_s5158" name="Equation" r:id="rId10" imgW="228600" imgH="253800" progId="Equation.DSMT4">
                  <p:embed/>
                </p:oleObj>
              </mc:Choice>
              <mc:Fallback>
                <p:oleObj name="Equation" r:id="rId10" imgW="228600" imgH="253800" progId="Equation.DSMT4">
                  <p:embed/>
                  <p:pic>
                    <p:nvPicPr>
                      <p:cNvPr id="0" name="Object 1"/>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4800600" y="2438400"/>
                        <a:ext cx="1689100" cy="1873250"/>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9938"/>
                                        </p:tgtEl>
                                        <p:attrNameLst>
                                          <p:attrName>style.visibility</p:attrName>
                                        </p:attrNameLst>
                                      </p:cBhvr>
                                      <p:to>
                                        <p:strVal val="visible"/>
                                      </p:to>
                                    </p:set>
                                    <p:animEffect transition="in" filter="fade">
                                      <p:cBhvr>
                                        <p:cTn id="7" dur="500"/>
                                        <p:tgtEl>
                                          <p:spTgt spid="3993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9942">
                                            <p:txEl>
                                              <p:pRg st="0" end="0"/>
                                            </p:txEl>
                                          </p:spTgt>
                                        </p:tgtEl>
                                        <p:attrNameLst>
                                          <p:attrName>style.visibility</p:attrName>
                                        </p:attrNameLst>
                                      </p:cBhvr>
                                      <p:to>
                                        <p:strVal val="visible"/>
                                      </p:to>
                                    </p:set>
                                    <p:animEffect transition="in" filter="wipe(left)">
                                      <p:cBhvr>
                                        <p:cTn id="12" dur="500"/>
                                        <p:tgtEl>
                                          <p:spTgt spid="39942">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nodeType="clickEffect">
                                  <p:stCondLst>
                                    <p:cond delay="0"/>
                                  </p:stCondLst>
                                  <p:childTnLst>
                                    <p:set>
                                      <p:cBhvr>
                                        <p:cTn id="16" dur="1" fill="hold">
                                          <p:stCondLst>
                                            <p:cond delay="0"/>
                                          </p:stCondLst>
                                        </p:cTn>
                                        <p:tgtEl>
                                          <p:spTgt spid="1075"/>
                                        </p:tgtEl>
                                        <p:attrNameLst>
                                          <p:attrName>style.visibility</p:attrName>
                                        </p:attrNameLst>
                                      </p:cBhvr>
                                      <p:to>
                                        <p:strVal val="visible"/>
                                      </p:to>
                                    </p:set>
                                    <p:animEffect transition="in" filter="wipe(left)">
                                      <p:cBhvr>
                                        <p:cTn id="17" dur="500"/>
                                        <p:tgtEl>
                                          <p:spTgt spid="1075"/>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47" presetClass="entr" presetSubtype="0" fill="hold" nodeType="clickEffect">
                                  <p:stCondLst>
                                    <p:cond delay="0"/>
                                  </p:stCondLst>
                                  <p:childTnLst>
                                    <p:set>
                                      <p:cBhvr>
                                        <p:cTn id="21" dur="1" fill="hold">
                                          <p:stCondLst>
                                            <p:cond delay="0"/>
                                          </p:stCondLst>
                                        </p:cTn>
                                        <p:tgtEl>
                                          <p:spTgt spid="1076"/>
                                        </p:tgtEl>
                                        <p:attrNameLst>
                                          <p:attrName>style.visibility</p:attrName>
                                        </p:attrNameLst>
                                      </p:cBhvr>
                                      <p:to>
                                        <p:strVal val="visible"/>
                                      </p:to>
                                    </p:set>
                                    <p:animEffect transition="in" filter="fade">
                                      <p:cBhvr>
                                        <p:cTn id="22" dur="1000"/>
                                        <p:tgtEl>
                                          <p:spTgt spid="1076"/>
                                        </p:tgtEl>
                                      </p:cBhvr>
                                    </p:animEffect>
                                    <p:anim calcmode="lin" valueType="num">
                                      <p:cBhvr>
                                        <p:cTn id="23" dur="1000" fill="hold"/>
                                        <p:tgtEl>
                                          <p:spTgt spid="1076"/>
                                        </p:tgtEl>
                                        <p:attrNameLst>
                                          <p:attrName>ppt_x</p:attrName>
                                        </p:attrNameLst>
                                      </p:cBhvr>
                                      <p:tavLst>
                                        <p:tav tm="0">
                                          <p:val>
                                            <p:strVal val="#ppt_x"/>
                                          </p:val>
                                        </p:tav>
                                        <p:tav tm="100000">
                                          <p:val>
                                            <p:strVal val="#ppt_x"/>
                                          </p:val>
                                        </p:tav>
                                      </p:tavLst>
                                    </p:anim>
                                    <p:anim calcmode="lin" valueType="num">
                                      <p:cBhvr>
                                        <p:cTn id="24" dur="1000" fill="hold"/>
                                        <p:tgtEl>
                                          <p:spTgt spid="1076"/>
                                        </p:tgtEl>
                                        <p:attrNameLst>
                                          <p:attrName>ppt_y</p:attrName>
                                        </p:attrNameLst>
                                      </p:cBhvr>
                                      <p:tavLst>
                                        <p:tav tm="0">
                                          <p:val>
                                            <p:strVal val="#ppt_y-.1"/>
                                          </p:val>
                                        </p:tav>
                                        <p:tav tm="100000">
                                          <p:val>
                                            <p:strVal val="#ppt_y"/>
                                          </p:val>
                                        </p:tav>
                                      </p:tavLst>
                                    </p:anim>
                                  </p:childTnLst>
                                </p:cTn>
                              </p:par>
                            </p:childTnLst>
                          </p:cTn>
                        </p:par>
                      </p:childTnLst>
                    </p:cTn>
                  </p:par>
                  <p:par>
                    <p:cTn id="25" fill="hold" nodeType="clickPar">
                      <p:stCondLst>
                        <p:cond delay="indefinite"/>
                      </p:stCondLst>
                      <p:childTnLst>
                        <p:par>
                          <p:cTn id="26" fill="hold" nodeType="withGroup">
                            <p:stCondLst>
                              <p:cond delay="0"/>
                            </p:stCondLst>
                            <p:childTnLst>
                              <p:par>
                                <p:cTn id="27" presetID="47" presetClass="entr" presetSubtype="0" fill="hold" nodeType="clickEffect">
                                  <p:stCondLst>
                                    <p:cond delay="0"/>
                                  </p:stCondLst>
                                  <p:childTnLst>
                                    <p:set>
                                      <p:cBhvr>
                                        <p:cTn id="28" dur="1" fill="hold">
                                          <p:stCondLst>
                                            <p:cond delay="0"/>
                                          </p:stCondLst>
                                        </p:cTn>
                                        <p:tgtEl>
                                          <p:spTgt spid="2"/>
                                        </p:tgtEl>
                                        <p:attrNameLst>
                                          <p:attrName>style.visibility</p:attrName>
                                        </p:attrNameLst>
                                      </p:cBhvr>
                                      <p:to>
                                        <p:strVal val="visible"/>
                                      </p:to>
                                    </p:set>
                                    <p:animEffect transition="in" filter="fade">
                                      <p:cBhvr>
                                        <p:cTn id="29" dur="1000"/>
                                        <p:tgtEl>
                                          <p:spTgt spid="2"/>
                                        </p:tgtEl>
                                      </p:cBhvr>
                                    </p:animEffect>
                                    <p:anim calcmode="lin" valueType="num">
                                      <p:cBhvr>
                                        <p:cTn id="30" dur="1000" fill="hold"/>
                                        <p:tgtEl>
                                          <p:spTgt spid="2"/>
                                        </p:tgtEl>
                                        <p:attrNameLst>
                                          <p:attrName>ppt_x</p:attrName>
                                        </p:attrNameLst>
                                      </p:cBhvr>
                                      <p:tavLst>
                                        <p:tav tm="0">
                                          <p:val>
                                            <p:strVal val="#ppt_x"/>
                                          </p:val>
                                        </p:tav>
                                        <p:tav tm="100000">
                                          <p:val>
                                            <p:strVal val="#ppt_x"/>
                                          </p:val>
                                        </p:tav>
                                      </p:tavLst>
                                    </p:anim>
                                    <p:anim calcmode="lin" valueType="num">
                                      <p:cBhvr>
                                        <p:cTn id="31"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32" fill="hold" nodeType="clickPar">
                      <p:stCondLst>
                        <p:cond delay="indefinite"/>
                      </p:stCondLst>
                      <p:childTnLst>
                        <p:par>
                          <p:cTn id="33" fill="hold" nodeType="withGroup">
                            <p:stCondLst>
                              <p:cond delay="0"/>
                            </p:stCondLst>
                            <p:childTnLst>
                              <p:par>
                                <p:cTn id="34" presetID="22" presetClass="entr" presetSubtype="8" fill="hold" nodeType="clickEffect">
                                  <p:stCondLst>
                                    <p:cond delay="0"/>
                                  </p:stCondLst>
                                  <p:childTnLst>
                                    <p:set>
                                      <p:cBhvr>
                                        <p:cTn id="35" dur="1" fill="hold">
                                          <p:stCondLst>
                                            <p:cond delay="0"/>
                                          </p:stCondLst>
                                        </p:cTn>
                                        <p:tgtEl>
                                          <p:spTgt spid="1045"/>
                                        </p:tgtEl>
                                        <p:attrNameLst>
                                          <p:attrName>style.visibility</p:attrName>
                                        </p:attrNameLst>
                                      </p:cBhvr>
                                      <p:to>
                                        <p:strVal val="visible"/>
                                      </p:to>
                                    </p:set>
                                    <p:animEffect transition="in" filter="wipe(left)">
                                      <p:cBhvr>
                                        <p:cTn id="36" dur="500"/>
                                        <p:tgtEl>
                                          <p:spTgt spid="10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938" grpId="0"/>
      <p:bldP spid="39942"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p:txBody>
          <a:bodyPr/>
          <a:lstStyle/>
          <a:p>
            <a:pPr eaLnBrk="1" hangingPunct="1"/>
            <a:r>
              <a:rPr lang="en-US" smtClean="0"/>
              <a:t>Example 2</a:t>
            </a:r>
          </a:p>
        </p:txBody>
      </p:sp>
      <p:sp>
        <p:nvSpPr>
          <p:cNvPr id="6147" name="Date Placeholder 3"/>
          <p:cNvSpPr>
            <a:spLocks noGrp="1"/>
          </p:cNvSpPr>
          <p:nvPr>
            <p:ph type="dt" sz="quarter" idx="10"/>
          </p:nvPr>
        </p:nvSpPr>
        <p:spPr>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4BAE9186-D451-4CE3-B746-D5A44CF0138C}" type="datetime1">
              <a:rPr lang="en-US" smtClean="0">
                <a:solidFill>
                  <a:srgbClr val="000000"/>
                </a:solidFill>
                <a:latin typeface="Calibri" pitchFamily="34" charset="0"/>
              </a:rPr>
              <a:t>8/5/2015</a:t>
            </a:fld>
            <a:endParaRPr lang="en-US">
              <a:solidFill>
                <a:srgbClr val="000000"/>
              </a:solidFill>
              <a:latin typeface="Calibri" pitchFamily="34" charset="0"/>
            </a:endParaRPr>
          </a:p>
        </p:txBody>
      </p:sp>
      <p:sp>
        <p:nvSpPr>
          <p:cNvPr id="6148" name="Slide Number Placeholder 4"/>
          <p:cNvSpPr>
            <a:spLocks noGrp="1"/>
          </p:cNvSpPr>
          <p:nvPr>
            <p:ph type="sldNum" sz="quarter" idx="12"/>
          </p:nvPr>
        </p:nvSpPr>
        <p:spPr>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33FE93D1-571D-49B6-BD91-5C66FE419288}" type="slidenum">
              <a:rPr lang="en-US">
                <a:solidFill>
                  <a:srgbClr val="000000"/>
                </a:solidFill>
                <a:latin typeface="Calibri" pitchFamily="34" charset="0"/>
              </a:rPr>
              <a:pPr/>
              <a:t>4</a:t>
            </a:fld>
            <a:endParaRPr lang="en-US">
              <a:solidFill>
                <a:srgbClr val="000000"/>
              </a:solidFill>
              <a:latin typeface="Calibri" pitchFamily="34" charset="0"/>
            </a:endParaRPr>
          </a:p>
        </p:txBody>
      </p:sp>
      <p:sp>
        <p:nvSpPr>
          <p:cNvPr id="6149" name="Footer Placeholder 5"/>
          <p:cNvSpPr>
            <a:spLocks noGrp="1"/>
          </p:cNvSpPr>
          <p:nvPr>
            <p:ph type="ftr" sz="quarter" idx="11"/>
          </p:nvPr>
        </p:nvSpPr>
        <p:spPr>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smtClean="0">
                <a:solidFill>
                  <a:srgbClr val="000000"/>
                </a:solidFill>
                <a:latin typeface="Calibri" pitchFamily="34" charset="0"/>
              </a:rPr>
              <a:t>1.1: Evaluate Expressions</a:t>
            </a:r>
            <a:endParaRPr lang="en-US">
              <a:solidFill>
                <a:srgbClr val="000000"/>
              </a:solidFill>
              <a:latin typeface="Calibri" pitchFamily="34" charset="0"/>
            </a:endParaRPr>
          </a:p>
        </p:txBody>
      </p:sp>
      <p:sp>
        <p:nvSpPr>
          <p:cNvPr id="39942" name="Content Placeholder 6"/>
          <p:cNvSpPr>
            <a:spLocks noGrp="1"/>
          </p:cNvSpPr>
          <p:nvPr>
            <p:ph idx="1"/>
          </p:nvPr>
        </p:nvSpPr>
        <p:spPr>
          <a:xfrm>
            <a:off x="152400" y="1447800"/>
            <a:ext cx="8839200" cy="4953000"/>
          </a:xfrm>
        </p:spPr>
        <p:txBody>
          <a:bodyPr/>
          <a:lstStyle/>
          <a:p>
            <a:pPr eaLnBrk="1" hangingPunct="1">
              <a:buFontTx/>
              <a:buNone/>
            </a:pPr>
            <a:r>
              <a:rPr lang="en-US" b="1" smtClean="0"/>
              <a:t>Evaluate the variable when </a:t>
            </a:r>
            <a:r>
              <a:rPr lang="en-US" b="1" i="1" smtClean="0"/>
              <a:t>a</a:t>
            </a:r>
            <a:r>
              <a:rPr lang="en-US" b="1" smtClean="0"/>
              <a:t> = 2, </a:t>
            </a:r>
            <a:r>
              <a:rPr lang="en-US" b="1" i="1" smtClean="0"/>
              <a:t>b</a:t>
            </a:r>
            <a:r>
              <a:rPr lang="en-US" b="1" smtClean="0"/>
              <a:t> = 3, and </a:t>
            </a:r>
            <a:r>
              <a:rPr lang="en-US" b="1" i="1" smtClean="0"/>
              <a:t>c</a:t>
            </a:r>
            <a:r>
              <a:rPr lang="en-US" b="1" smtClean="0"/>
              <a:t> = 4 for </a:t>
            </a:r>
            <a:r>
              <a:rPr lang="en-US" b="1" i="1" smtClean="0"/>
              <a:t>c</a:t>
            </a:r>
            <a:r>
              <a:rPr lang="en-US" b="1" smtClean="0"/>
              <a:t> – 2</a:t>
            </a:r>
            <a:r>
              <a:rPr lang="en-US" b="1" i="1" smtClean="0"/>
              <a:t>a</a:t>
            </a:r>
            <a:r>
              <a:rPr lang="en-US" b="1" smtClean="0"/>
              <a:t>.</a:t>
            </a:r>
          </a:p>
        </p:txBody>
      </p:sp>
      <p:graphicFrame>
        <p:nvGraphicFramePr>
          <p:cNvPr id="1045" name="Object 21"/>
          <p:cNvGraphicFramePr>
            <a:graphicFrameLocks noChangeAspect="1"/>
          </p:cNvGraphicFramePr>
          <p:nvPr/>
        </p:nvGraphicFramePr>
        <p:xfrm>
          <a:off x="4060825" y="5294313"/>
          <a:ext cx="981075" cy="1109662"/>
        </p:xfrm>
        <a:graphic>
          <a:graphicData uri="http://schemas.openxmlformats.org/presentationml/2006/ole">
            <mc:AlternateContent xmlns:mc="http://schemas.openxmlformats.org/markup-compatibility/2006">
              <mc:Choice xmlns:v="urn:schemas-microsoft-com:vml" Requires="v">
                <p:oleObj spid="_x0000_s6158" name="Equation" r:id="rId4" imgW="114120" imgH="177480" progId="Equation.DSMT4">
                  <p:embed/>
                </p:oleObj>
              </mc:Choice>
              <mc:Fallback>
                <p:oleObj name="Equation" r:id="rId4" imgW="114120" imgH="177480" progId="Equation.DSMT4">
                  <p:embed/>
                  <p:pic>
                    <p:nvPicPr>
                      <p:cNvPr id="0" name="Object 2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060825" y="5294313"/>
                        <a:ext cx="981075" cy="110966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9938"/>
                                        </p:tgtEl>
                                        <p:attrNameLst>
                                          <p:attrName>style.visibility</p:attrName>
                                        </p:attrNameLst>
                                      </p:cBhvr>
                                      <p:to>
                                        <p:strVal val="visible"/>
                                      </p:to>
                                    </p:set>
                                    <p:animEffect transition="in" filter="fade">
                                      <p:cBhvr>
                                        <p:cTn id="7" dur="500"/>
                                        <p:tgtEl>
                                          <p:spTgt spid="3993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9942">
                                            <p:txEl>
                                              <p:pRg st="0" end="0"/>
                                            </p:txEl>
                                          </p:spTgt>
                                        </p:tgtEl>
                                        <p:attrNameLst>
                                          <p:attrName>style.visibility</p:attrName>
                                        </p:attrNameLst>
                                      </p:cBhvr>
                                      <p:to>
                                        <p:strVal val="visible"/>
                                      </p:to>
                                    </p:set>
                                    <p:animEffect transition="in" filter="wipe(left)">
                                      <p:cBhvr>
                                        <p:cTn id="12" dur="500"/>
                                        <p:tgtEl>
                                          <p:spTgt spid="39942">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nodeType="clickEffect">
                                  <p:stCondLst>
                                    <p:cond delay="0"/>
                                  </p:stCondLst>
                                  <p:childTnLst>
                                    <p:set>
                                      <p:cBhvr>
                                        <p:cTn id="16" dur="1" fill="hold">
                                          <p:stCondLst>
                                            <p:cond delay="0"/>
                                          </p:stCondLst>
                                        </p:cTn>
                                        <p:tgtEl>
                                          <p:spTgt spid="1045"/>
                                        </p:tgtEl>
                                        <p:attrNameLst>
                                          <p:attrName>style.visibility</p:attrName>
                                        </p:attrNameLst>
                                      </p:cBhvr>
                                      <p:to>
                                        <p:strVal val="visible"/>
                                      </p:to>
                                    </p:set>
                                    <p:animEffect transition="in" filter="wipe(left)">
                                      <p:cBhvr>
                                        <p:cTn id="17" dur="500"/>
                                        <p:tgtEl>
                                          <p:spTgt spid="10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938" grpId="0"/>
      <p:bldP spid="39942"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p:txBody>
          <a:bodyPr/>
          <a:lstStyle/>
          <a:p>
            <a:pPr eaLnBrk="1" hangingPunct="1"/>
            <a:r>
              <a:rPr lang="en-US" smtClean="0"/>
              <a:t>Your Turn</a:t>
            </a:r>
          </a:p>
        </p:txBody>
      </p:sp>
      <p:sp>
        <p:nvSpPr>
          <p:cNvPr id="7171" name="Date Placeholder 3"/>
          <p:cNvSpPr>
            <a:spLocks noGrp="1"/>
          </p:cNvSpPr>
          <p:nvPr>
            <p:ph type="dt" sz="quarter" idx="10"/>
          </p:nvPr>
        </p:nvSpPr>
        <p:spPr>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3DBCD836-4319-4033-B173-E8BD59C269E8}" type="datetime1">
              <a:rPr lang="en-US" smtClean="0">
                <a:solidFill>
                  <a:srgbClr val="000000"/>
                </a:solidFill>
                <a:latin typeface="Calibri" pitchFamily="34" charset="0"/>
              </a:rPr>
              <a:t>8/5/2015</a:t>
            </a:fld>
            <a:endParaRPr lang="en-US">
              <a:solidFill>
                <a:srgbClr val="000000"/>
              </a:solidFill>
              <a:latin typeface="Calibri" pitchFamily="34" charset="0"/>
            </a:endParaRPr>
          </a:p>
        </p:txBody>
      </p:sp>
      <p:sp>
        <p:nvSpPr>
          <p:cNvPr id="7172" name="Slide Number Placeholder 4"/>
          <p:cNvSpPr>
            <a:spLocks noGrp="1"/>
          </p:cNvSpPr>
          <p:nvPr>
            <p:ph type="sldNum" sz="quarter" idx="12"/>
          </p:nvPr>
        </p:nvSpPr>
        <p:spPr>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0845EBD7-0F6B-48B8-A424-6ED02F2F73A7}" type="slidenum">
              <a:rPr lang="en-US">
                <a:solidFill>
                  <a:srgbClr val="000000"/>
                </a:solidFill>
                <a:latin typeface="Calibri" pitchFamily="34" charset="0"/>
              </a:rPr>
              <a:pPr/>
              <a:t>5</a:t>
            </a:fld>
            <a:endParaRPr lang="en-US">
              <a:solidFill>
                <a:srgbClr val="000000"/>
              </a:solidFill>
              <a:latin typeface="Calibri" pitchFamily="34" charset="0"/>
            </a:endParaRPr>
          </a:p>
        </p:txBody>
      </p:sp>
      <p:sp>
        <p:nvSpPr>
          <p:cNvPr id="7173" name="Footer Placeholder 5"/>
          <p:cNvSpPr>
            <a:spLocks noGrp="1"/>
          </p:cNvSpPr>
          <p:nvPr>
            <p:ph type="ftr" sz="quarter" idx="11"/>
          </p:nvPr>
        </p:nvSpPr>
        <p:spPr>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smtClean="0">
                <a:solidFill>
                  <a:srgbClr val="000000"/>
                </a:solidFill>
                <a:latin typeface="Calibri" pitchFamily="34" charset="0"/>
              </a:rPr>
              <a:t>1.1: Evaluate Expressions</a:t>
            </a:r>
            <a:endParaRPr lang="en-US">
              <a:solidFill>
                <a:srgbClr val="000000"/>
              </a:solidFill>
              <a:latin typeface="Calibri" pitchFamily="34" charset="0"/>
            </a:endParaRPr>
          </a:p>
        </p:txBody>
      </p:sp>
      <p:sp>
        <p:nvSpPr>
          <p:cNvPr id="39942" name="Content Placeholder 6"/>
          <p:cNvSpPr>
            <a:spLocks noGrp="1"/>
          </p:cNvSpPr>
          <p:nvPr>
            <p:ph idx="1"/>
          </p:nvPr>
        </p:nvSpPr>
        <p:spPr>
          <a:xfrm>
            <a:off x="152400" y="1447800"/>
            <a:ext cx="8839200" cy="4953000"/>
          </a:xfrm>
        </p:spPr>
        <p:txBody>
          <a:bodyPr/>
          <a:lstStyle/>
          <a:p>
            <a:pPr eaLnBrk="1" hangingPunct="1">
              <a:buFontTx/>
              <a:buNone/>
            </a:pPr>
            <a:r>
              <a:rPr lang="en-US" b="1" smtClean="0"/>
              <a:t>Evaluate the variable when </a:t>
            </a:r>
            <a:r>
              <a:rPr lang="en-US" b="1" i="1" smtClean="0"/>
              <a:t>a</a:t>
            </a:r>
            <a:r>
              <a:rPr lang="en-US" b="1" smtClean="0"/>
              <a:t> = 2, </a:t>
            </a:r>
            <a:r>
              <a:rPr lang="en-US" b="1" i="1" smtClean="0"/>
              <a:t>b</a:t>
            </a:r>
            <a:r>
              <a:rPr lang="en-US" b="1" smtClean="0"/>
              <a:t> = 3, and </a:t>
            </a:r>
            <a:r>
              <a:rPr lang="en-US" b="1" i="1" smtClean="0"/>
              <a:t>c</a:t>
            </a:r>
            <a:r>
              <a:rPr lang="en-US" b="1" smtClean="0"/>
              <a:t> = 4 for 5</a:t>
            </a:r>
            <a:r>
              <a:rPr lang="en-US" b="1" i="1" smtClean="0"/>
              <a:t>c</a:t>
            </a:r>
            <a:r>
              <a:rPr lang="en-US" b="1" smtClean="0"/>
              <a:t> – 2</a:t>
            </a:r>
            <a:r>
              <a:rPr lang="en-US" b="1" i="1" smtClean="0"/>
              <a:t>b.</a:t>
            </a:r>
          </a:p>
        </p:txBody>
      </p:sp>
      <p:graphicFrame>
        <p:nvGraphicFramePr>
          <p:cNvPr id="1045" name="Object 21"/>
          <p:cNvGraphicFramePr>
            <a:graphicFrameLocks noChangeAspect="1"/>
          </p:cNvGraphicFramePr>
          <p:nvPr/>
        </p:nvGraphicFramePr>
        <p:xfrm>
          <a:off x="4038600" y="5334000"/>
          <a:ext cx="990600" cy="1030288"/>
        </p:xfrm>
        <a:graphic>
          <a:graphicData uri="http://schemas.openxmlformats.org/presentationml/2006/ole">
            <mc:AlternateContent xmlns:mc="http://schemas.openxmlformats.org/markup-compatibility/2006">
              <mc:Choice xmlns:v="urn:schemas-microsoft-com:vml" Requires="v">
                <p:oleObj spid="_x0000_s7182" name="Equation" r:id="rId4" imgW="190440" imgH="164880" progId="Equation.DSMT4">
                  <p:embed/>
                </p:oleObj>
              </mc:Choice>
              <mc:Fallback>
                <p:oleObj name="Equation" r:id="rId4" imgW="190440" imgH="164880" progId="Equation.DSMT4">
                  <p:embed/>
                  <p:pic>
                    <p:nvPicPr>
                      <p:cNvPr id="0" name="Object 2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038600" y="5334000"/>
                        <a:ext cx="990600" cy="103028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9938"/>
                                        </p:tgtEl>
                                        <p:attrNameLst>
                                          <p:attrName>style.visibility</p:attrName>
                                        </p:attrNameLst>
                                      </p:cBhvr>
                                      <p:to>
                                        <p:strVal val="visible"/>
                                      </p:to>
                                    </p:set>
                                    <p:animEffect transition="in" filter="fade">
                                      <p:cBhvr>
                                        <p:cTn id="7" dur="500"/>
                                        <p:tgtEl>
                                          <p:spTgt spid="3993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9942">
                                            <p:txEl>
                                              <p:pRg st="0" end="0"/>
                                            </p:txEl>
                                          </p:spTgt>
                                        </p:tgtEl>
                                        <p:attrNameLst>
                                          <p:attrName>style.visibility</p:attrName>
                                        </p:attrNameLst>
                                      </p:cBhvr>
                                      <p:to>
                                        <p:strVal val="visible"/>
                                      </p:to>
                                    </p:set>
                                    <p:animEffect transition="in" filter="wipe(left)">
                                      <p:cBhvr>
                                        <p:cTn id="12" dur="500"/>
                                        <p:tgtEl>
                                          <p:spTgt spid="39942">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nodeType="clickEffect">
                                  <p:stCondLst>
                                    <p:cond delay="0"/>
                                  </p:stCondLst>
                                  <p:childTnLst>
                                    <p:set>
                                      <p:cBhvr>
                                        <p:cTn id="16" dur="1" fill="hold">
                                          <p:stCondLst>
                                            <p:cond delay="0"/>
                                          </p:stCondLst>
                                        </p:cTn>
                                        <p:tgtEl>
                                          <p:spTgt spid="1045"/>
                                        </p:tgtEl>
                                        <p:attrNameLst>
                                          <p:attrName>style.visibility</p:attrName>
                                        </p:attrNameLst>
                                      </p:cBhvr>
                                      <p:to>
                                        <p:strVal val="visible"/>
                                      </p:to>
                                    </p:set>
                                    <p:animEffect transition="in" filter="wipe(left)">
                                      <p:cBhvr>
                                        <p:cTn id="17" dur="500"/>
                                        <p:tgtEl>
                                          <p:spTgt spid="10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938" grpId="0"/>
      <p:bldP spid="39942"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Date Placeholder 3"/>
          <p:cNvSpPr>
            <a:spLocks noGrp="1"/>
          </p:cNvSpPr>
          <p:nvPr>
            <p:ph type="dt" sz="quarter" idx="10"/>
          </p:nvPr>
        </p:nvSpPr>
        <p:spPr>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D35D0282-A724-427E-BBEB-3F93F6BA5E67}" type="datetime1">
              <a:rPr lang="en-US" smtClean="0">
                <a:solidFill>
                  <a:srgbClr val="000000"/>
                </a:solidFill>
                <a:latin typeface="Calibri" pitchFamily="34" charset="0"/>
              </a:rPr>
              <a:t>8/5/2015</a:t>
            </a:fld>
            <a:endParaRPr lang="en-US">
              <a:solidFill>
                <a:srgbClr val="000000"/>
              </a:solidFill>
              <a:latin typeface="Calibri" pitchFamily="34" charset="0"/>
            </a:endParaRPr>
          </a:p>
        </p:txBody>
      </p:sp>
      <p:sp>
        <p:nvSpPr>
          <p:cNvPr id="8195" name="Footer Placeholder 4"/>
          <p:cNvSpPr>
            <a:spLocks noGrp="1"/>
          </p:cNvSpPr>
          <p:nvPr>
            <p:ph type="ftr" sz="quarter" idx="11"/>
          </p:nvPr>
        </p:nvSpPr>
        <p:spPr>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smtClean="0">
                <a:solidFill>
                  <a:srgbClr val="000000"/>
                </a:solidFill>
                <a:latin typeface="Calibri" pitchFamily="34" charset="0"/>
              </a:rPr>
              <a:t>1.1: Evaluate Expressions</a:t>
            </a:r>
            <a:endParaRPr lang="en-US">
              <a:solidFill>
                <a:srgbClr val="000000"/>
              </a:solidFill>
              <a:latin typeface="Calibri" pitchFamily="34" charset="0"/>
            </a:endParaRPr>
          </a:p>
        </p:txBody>
      </p:sp>
      <p:sp>
        <p:nvSpPr>
          <p:cNvPr id="8196" name="Slide Number Placeholder 5"/>
          <p:cNvSpPr>
            <a:spLocks noGrp="1"/>
          </p:cNvSpPr>
          <p:nvPr>
            <p:ph type="sldNum" sz="quarter" idx="12"/>
          </p:nvPr>
        </p:nvSpPr>
        <p:spPr>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97BDC66D-4742-4F66-BC47-C1B6FFB1DE9B}" type="slidenum">
              <a:rPr lang="en-US">
                <a:solidFill>
                  <a:srgbClr val="000000"/>
                </a:solidFill>
                <a:latin typeface="Calibri" pitchFamily="34" charset="0"/>
              </a:rPr>
              <a:pPr/>
              <a:t>6</a:t>
            </a:fld>
            <a:endParaRPr lang="en-US">
              <a:solidFill>
                <a:srgbClr val="000000"/>
              </a:solidFill>
              <a:latin typeface="Calibri" pitchFamily="34" charset="0"/>
            </a:endParaRPr>
          </a:p>
        </p:txBody>
      </p:sp>
      <p:sp>
        <p:nvSpPr>
          <p:cNvPr id="6146" name="Rectangle 2"/>
          <p:cNvSpPr>
            <a:spLocks noGrp="1" noChangeArrowheads="1"/>
          </p:cNvSpPr>
          <p:nvPr>
            <p:ph type="title"/>
          </p:nvPr>
        </p:nvSpPr>
        <p:spPr/>
        <p:txBody>
          <a:bodyPr/>
          <a:lstStyle/>
          <a:p>
            <a:pPr eaLnBrk="1" hangingPunct="1"/>
            <a:r>
              <a:rPr lang="en-US" smtClean="0"/>
              <a:t>Exponents</a:t>
            </a:r>
          </a:p>
        </p:txBody>
      </p:sp>
      <p:sp>
        <p:nvSpPr>
          <p:cNvPr id="6147" name="Rectangle 3"/>
          <p:cNvSpPr>
            <a:spLocks noGrp="1" noChangeArrowheads="1"/>
          </p:cNvSpPr>
          <p:nvPr>
            <p:ph type="body" idx="1"/>
          </p:nvPr>
        </p:nvSpPr>
        <p:spPr/>
        <p:txBody>
          <a:bodyPr/>
          <a:lstStyle/>
          <a:p>
            <a:pPr marL="514350" indent="-514350" eaLnBrk="1" hangingPunct="1">
              <a:buFont typeface="+mj-lt"/>
              <a:buAutoNum type="alphaUcPeriod"/>
              <a:defRPr/>
            </a:pPr>
            <a:r>
              <a:rPr lang="en-US" b="1" dirty="0" smtClean="0"/>
              <a:t>Power</a:t>
            </a:r>
            <a:r>
              <a:rPr lang="en-US" dirty="0" smtClean="0"/>
              <a:t> or </a:t>
            </a:r>
            <a:r>
              <a:rPr lang="en-US" b="1" dirty="0" smtClean="0"/>
              <a:t>Exponents </a:t>
            </a:r>
            <a:r>
              <a:rPr lang="en-US" dirty="0" smtClean="0"/>
              <a:t>are an expression that represents repeated multiplication.</a:t>
            </a:r>
          </a:p>
          <a:p>
            <a:pPr marL="514350" indent="-514350" eaLnBrk="1" hangingPunct="1">
              <a:buFont typeface="+mj-lt"/>
              <a:buAutoNum type="alphaUcPeriod"/>
              <a:defRPr/>
            </a:pPr>
            <a:r>
              <a:rPr lang="en-US" b="1" dirty="0" smtClean="0"/>
              <a:t>Base</a:t>
            </a:r>
            <a:r>
              <a:rPr lang="en-US" dirty="0" smtClean="0"/>
              <a:t> is the number or expression that is used as a factor in a repeated multiplication</a:t>
            </a:r>
          </a:p>
          <a:p>
            <a:pPr marL="0" indent="0" eaLnBrk="1" hangingPunct="1">
              <a:buFontTx/>
              <a:buNone/>
              <a:defRPr/>
            </a:pPr>
            <a:endParaRPr lang="en-US" b="1" dirty="0"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146"/>
                                        </p:tgtEl>
                                        <p:attrNameLst>
                                          <p:attrName>style.visibility</p:attrName>
                                        </p:attrNameLst>
                                      </p:cBhvr>
                                      <p:to>
                                        <p:strVal val="visible"/>
                                      </p:to>
                                    </p:set>
                                    <p:animEffect transition="in" filter="fade">
                                      <p:cBhvr>
                                        <p:cTn id="7" dur="500"/>
                                        <p:tgtEl>
                                          <p:spTgt spid="614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6147">
                                            <p:txEl>
                                              <p:pRg st="0" end="0"/>
                                            </p:txEl>
                                          </p:spTgt>
                                        </p:tgtEl>
                                        <p:attrNameLst>
                                          <p:attrName>style.visibility</p:attrName>
                                        </p:attrNameLst>
                                      </p:cBhvr>
                                      <p:to>
                                        <p:strVal val="visible"/>
                                      </p:to>
                                    </p:set>
                                    <p:animEffect transition="in" filter="wipe(left)">
                                      <p:cBhvr>
                                        <p:cTn id="12" dur="500"/>
                                        <p:tgtEl>
                                          <p:spTgt spid="6147">
                                            <p:txEl>
                                              <p:pRg st="0" end="0"/>
                                            </p:txEl>
                                          </p:spTgt>
                                        </p:tgtEl>
                                      </p:cBhvr>
                                    </p:animEffect>
                                  </p:childTnLst>
                                </p:cTn>
                              </p:par>
                            </p:childTnLst>
                          </p:cTn>
                        </p:par>
                        <p:par>
                          <p:cTn id="13" fill="hold" nodeType="afterGroup">
                            <p:stCondLst>
                              <p:cond delay="500"/>
                            </p:stCondLst>
                            <p:childTnLst>
                              <p:par>
                                <p:cTn id="14" presetID="22" presetClass="entr" presetSubtype="8" fill="hold" grpId="0" nodeType="afterEffect">
                                  <p:stCondLst>
                                    <p:cond delay="0"/>
                                  </p:stCondLst>
                                  <p:childTnLst>
                                    <p:set>
                                      <p:cBhvr>
                                        <p:cTn id="15" dur="1" fill="hold">
                                          <p:stCondLst>
                                            <p:cond delay="0"/>
                                          </p:stCondLst>
                                        </p:cTn>
                                        <p:tgtEl>
                                          <p:spTgt spid="6147">
                                            <p:txEl>
                                              <p:pRg st="1" end="1"/>
                                            </p:txEl>
                                          </p:spTgt>
                                        </p:tgtEl>
                                        <p:attrNameLst>
                                          <p:attrName>style.visibility</p:attrName>
                                        </p:attrNameLst>
                                      </p:cBhvr>
                                      <p:to>
                                        <p:strVal val="visible"/>
                                      </p:to>
                                    </p:set>
                                    <p:animEffect transition="in" filter="wipe(left)">
                                      <p:cBhvr>
                                        <p:cTn id="16" dur="500"/>
                                        <p:tgtEl>
                                          <p:spTgt spid="614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6" grpId="0"/>
      <p:bldP spid="6147"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p:txBody>
          <a:bodyPr/>
          <a:lstStyle/>
          <a:p>
            <a:pPr eaLnBrk="1" hangingPunct="1"/>
            <a:r>
              <a:rPr lang="en-US" smtClean="0"/>
              <a:t>Example 3</a:t>
            </a:r>
          </a:p>
        </p:txBody>
      </p:sp>
      <p:sp>
        <p:nvSpPr>
          <p:cNvPr id="9219" name="Date Placeholder 3"/>
          <p:cNvSpPr>
            <a:spLocks noGrp="1"/>
          </p:cNvSpPr>
          <p:nvPr>
            <p:ph type="dt" sz="quarter" idx="10"/>
          </p:nvPr>
        </p:nvSpPr>
        <p:spPr>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336BA149-F9E9-42D0-BC61-41BFA54AFADD}" type="datetime1">
              <a:rPr lang="en-US" smtClean="0">
                <a:solidFill>
                  <a:srgbClr val="000000"/>
                </a:solidFill>
                <a:latin typeface="Calibri" pitchFamily="34" charset="0"/>
              </a:rPr>
              <a:t>8/5/2015</a:t>
            </a:fld>
            <a:endParaRPr lang="en-US">
              <a:solidFill>
                <a:srgbClr val="000000"/>
              </a:solidFill>
              <a:latin typeface="Calibri" pitchFamily="34" charset="0"/>
            </a:endParaRPr>
          </a:p>
        </p:txBody>
      </p:sp>
      <p:sp>
        <p:nvSpPr>
          <p:cNvPr id="9220" name="Slide Number Placeholder 4"/>
          <p:cNvSpPr>
            <a:spLocks noGrp="1"/>
          </p:cNvSpPr>
          <p:nvPr>
            <p:ph type="sldNum" sz="quarter" idx="12"/>
          </p:nvPr>
        </p:nvSpPr>
        <p:spPr>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08A8A025-4AAC-46AC-A5FD-D00AFD885F09}" type="slidenum">
              <a:rPr lang="en-US">
                <a:solidFill>
                  <a:srgbClr val="000000"/>
                </a:solidFill>
                <a:latin typeface="Calibri" pitchFamily="34" charset="0"/>
              </a:rPr>
              <a:pPr/>
              <a:t>7</a:t>
            </a:fld>
            <a:endParaRPr lang="en-US">
              <a:solidFill>
                <a:srgbClr val="000000"/>
              </a:solidFill>
              <a:latin typeface="Calibri" pitchFamily="34" charset="0"/>
            </a:endParaRPr>
          </a:p>
        </p:txBody>
      </p:sp>
      <p:sp>
        <p:nvSpPr>
          <p:cNvPr id="9221" name="Footer Placeholder 5"/>
          <p:cNvSpPr>
            <a:spLocks noGrp="1"/>
          </p:cNvSpPr>
          <p:nvPr>
            <p:ph type="ftr" sz="quarter" idx="11"/>
          </p:nvPr>
        </p:nvSpPr>
        <p:spPr>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smtClean="0">
                <a:solidFill>
                  <a:srgbClr val="000000"/>
                </a:solidFill>
                <a:latin typeface="Calibri" pitchFamily="34" charset="0"/>
              </a:rPr>
              <a:t>1.1: Evaluate Expressions</a:t>
            </a:r>
            <a:endParaRPr lang="en-US">
              <a:solidFill>
                <a:srgbClr val="000000"/>
              </a:solidFill>
              <a:latin typeface="Calibri" pitchFamily="34" charset="0"/>
            </a:endParaRPr>
          </a:p>
        </p:txBody>
      </p:sp>
      <p:sp>
        <p:nvSpPr>
          <p:cNvPr id="39942" name="Content Placeholder 6"/>
          <p:cNvSpPr>
            <a:spLocks noGrp="1"/>
          </p:cNvSpPr>
          <p:nvPr>
            <p:ph idx="1"/>
          </p:nvPr>
        </p:nvSpPr>
        <p:spPr>
          <a:xfrm>
            <a:off x="152400" y="1447800"/>
            <a:ext cx="8839200" cy="4953000"/>
          </a:xfrm>
        </p:spPr>
        <p:txBody>
          <a:bodyPr/>
          <a:lstStyle/>
          <a:p>
            <a:pPr eaLnBrk="1" hangingPunct="1">
              <a:buFontTx/>
              <a:buNone/>
            </a:pPr>
            <a:r>
              <a:rPr lang="en-US" b="1" smtClean="0"/>
              <a:t>Write 5</a:t>
            </a:r>
            <a:r>
              <a:rPr lang="en-US" b="1" baseline="30000" smtClean="0"/>
              <a:t>2</a:t>
            </a:r>
            <a:r>
              <a:rPr lang="en-US" b="1" smtClean="0"/>
              <a:t> in words and as a product.</a:t>
            </a:r>
          </a:p>
        </p:txBody>
      </p:sp>
      <p:graphicFrame>
        <p:nvGraphicFramePr>
          <p:cNvPr id="1045" name="Object 21"/>
          <p:cNvGraphicFramePr>
            <a:graphicFrameLocks noChangeAspect="1"/>
          </p:cNvGraphicFramePr>
          <p:nvPr/>
        </p:nvGraphicFramePr>
        <p:xfrm>
          <a:off x="2514600" y="5638800"/>
          <a:ext cx="4419600" cy="790575"/>
        </p:xfrm>
        <a:graphic>
          <a:graphicData uri="http://schemas.openxmlformats.org/presentationml/2006/ole">
            <mc:AlternateContent xmlns:mc="http://schemas.openxmlformats.org/markup-compatibility/2006">
              <mc:Choice xmlns:v="urn:schemas-microsoft-com:vml" Requires="v">
                <p:oleObj spid="_x0000_s9244" name="Equation" r:id="rId4" imgW="2628720" imgH="431640" progId="Equation.DSMT4">
                  <p:embed/>
                </p:oleObj>
              </mc:Choice>
              <mc:Fallback>
                <p:oleObj name="Equation" r:id="rId4" imgW="2628720" imgH="431640" progId="Equation.DSMT4">
                  <p:embed/>
                  <p:pic>
                    <p:nvPicPr>
                      <p:cNvPr id="0" name="Object 2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514600" y="5638800"/>
                        <a:ext cx="4419600" cy="79057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075" name="Object 51"/>
          <p:cNvGraphicFramePr>
            <a:graphicFrameLocks noChangeAspect="1"/>
          </p:cNvGraphicFramePr>
          <p:nvPr/>
        </p:nvGraphicFramePr>
        <p:xfrm>
          <a:off x="3962400" y="2024063"/>
          <a:ext cx="1217613" cy="1498600"/>
        </p:xfrm>
        <a:graphic>
          <a:graphicData uri="http://schemas.openxmlformats.org/presentationml/2006/ole">
            <mc:AlternateContent xmlns:mc="http://schemas.openxmlformats.org/markup-compatibility/2006">
              <mc:Choice xmlns:v="urn:schemas-microsoft-com:vml" Requires="v">
                <p:oleObj spid="_x0000_s9245" name="Equation" r:id="rId6" imgW="164880" imgH="203040" progId="Equation.DSMT4">
                  <p:embed/>
                </p:oleObj>
              </mc:Choice>
              <mc:Fallback>
                <p:oleObj name="Equation" r:id="rId6" imgW="164880" imgH="203040" progId="Equation.DSMT4">
                  <p:embed/>
                  <p:pic>
                    <p:nvPicPr>
                      <p:cNvPr id="0" name="Object 51"/>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962400" y="2024063"/>
                        <a:ext cx="1217613" cy="149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076" name="Object 52"/>
          <p:cNvGraphicFramePr>
            <a:graphicFrameLocks noChangeAspect="1"/>
          </p:cNvGraphicFramePr>
          <p:nvPr/>
        </p:nvGraphicFramePr>
        <p:xfrm>
          <a:off x="3686175" y="3581400"/>
          <a:ext cx="1876425" cy="1217613"/>
        </p:xfrm>
        <a:graphic>
          <a:graphicData uri="http://schemas.openxmlformats.org/presentationml/2006/ole">
            <mc:AlternateContent xmlns:mc="http://schemas.openxmlformats.org/markup-compatibility/2006">
              <mc:Choice xmlns:v="urn:schemas-microsoft-com:vml" Requires="v">
                <p:oleObj spid="_x0000_s9246" name="Equation" r:id="rId8" imgW="253800" imgH="164880" progId="Equation.DSMT4">
                  <p:embed/>
                </p:oleObj>
              </mc:Choice>
              <mc:Fallback>
                <p:oleObj name="Equation" r:id="rId8" imgW="253800" imgH="164880" progId="Equation.DSMT4">
                  <p:embed/>
                  <p:pic>
                    <p:nvPicPr>
                      <p:cNvPr id="0" name="Object 52"/>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686175" y="3581400"/>
                        <a:ext cx="1876425" cy="1217613"/>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9938"/>
                                        </p:tgtEl>
                                        <p:attrNameLst>
                                          <p:attrName>style.visibility</p:attrName>
                                        </p:attrNameLst>
                                      </p:cBhvr>
                                      <p:to>
                                        <p:strVal val="visible"/>
                                      </p:to>
                                    </p:set>
                                    <p:animEffect transition="in" filter="fade">
                                      <p:cBhvr>
                                        <p:cTn id="7" dur="500"/>
                                        <p:tgtEl>
                                          <p:spTgt spid="3993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9942">
                                            <p:txEl>
                                              <p:pRg st="0" end="0"/>
                                            </p:txEl>
                                          </p:spTgt>
                                        </p:tgtEl>
                                        <p:attrNameLst>
                                          <p:attrName>style.visibility</p:attrName>
                                        </p:attrNameLst>
                                      </p:cBhvr>
                                      <p:to>
                                        <p:strVal val="visible"/>
                                      </p:to>
                                    </p:set>
                                    <p:animEffect transition="in" filter="wipe(left)">
                                      <p:cBhvr>
                                        <p:cTn id="12" dur="500"/>
                                        <p:tgtEl>
                                          <p:spTgt spid="39942">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nodeType="clickEffect">
                                  <p:stCondLst>
                                    <p:cond delay="0"/>
                                  </p:stCondLst>
                                  <p:childTnLst>
                                    <p:set>
                                      <p:cBhvr>
                                        <p:cTn id="16" dur="1" fill="hold">
                                          <p:stCondLst>
                                            <p:cond delay="0"/>
                                          </p:stCondLst>
                                        </p:cTn>
                                        <p:tgtEl>
                                          <p:spTgt spid="1075"/>
                                        </p:tgtEl>
                                        <p:attrNameLst>
                                          <p:attrName>style.visibility</p:attrName>
                                        </p:attrNameLst>
                                      </p:cBhvr>
                                      <p:to>
                                        <p:strVal val="visible"/>
                                      </p:to>
                                    </p:set>
                                    <p:animEffect transition="in" filter="wipe(left)">
                                      <p:cBhvr>
                                        <p:cTn id="17" dur="500"/>
                                        <p:tgtEl>
                                          <p:spTgt spid="1075"/>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nodeType="clickEffect">
                                  <p:stCondLst>
                                    <p:cond delay="0"/>
                                  </p:stCondLst>
                                  <p:childTnLst>
                                    <p:set>
                                      <p:cBhvr>
                                        <p:cTn id="21" dur="1" fill="hold">
                                          <p:stCondLst>
                                            <p:cond delay="0"/>
                                          </p:stCondLst>
                                        </p:cTn>
                                        <p:tgtEl>
                                          <p:spTgt spid="1076"/>
                                        </p:tgtEl>
                                        <p:attrNameLst>
                                          <p:attrName>style.visibility</p:attrName>
                                        </p:attrNameLst>
                                      </p:cBhvr>
                                      <p:to>
                                        <p:strVal val="visible"/>
                                      </p:to>
                                    </p:set>
                                    <p:animEffect transition="in" filter="wipe(left)">
                                      <p:cBhvr>
                                        <p:cTn id="22" dur="500"/>
                                        <p:tgtEl>
                                          <p:spTgt spid="1076"/>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nodeType="clickEffect">
                                  <p:stCondLst>
                                    <p:cond delay="0"/>
                                  </p:stCondLst>
                                  <p:childTnLst>
                                    <p:set>
                                      <p:cBhvr>
                                        <p:cTn id="26" dur="1" fill="hold">
                                          <p:stCondLst>
                                            <p:cond delay="0"/>
                                          </p:stCondLst>
                                        </p:cTn>
                                        <p:tgtEl>
                                          <p:spTgt spid="1045"/>
                                        </p:tgtEl>
                                        <p:attrNameLst>
                                          <p:attrName>style.visibility</p:attrName>
                                        </p:attrNameLst>
                                      </p:cBhvr>
                                      <p:to>
                                        <p:strVal val="visible"/>
                                      </p:to>
                                    </p:set>
                                    <p:animEffect transition="in" filter="wipe(left)">
                                      <p:cBhvr>
                                        <p:cTn id="27" dur="500"/>
                                        <p:tgtEl>
                                          <p:spTgt spid="10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938" grpId="0"/>
      <p:bldP spid="39942"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p:txBody>
          <a:bodyPr/>
          <a:lstStyle/>
          <a:p>
            <a:pPr eaLnBrk="1" hangingPunct="1"/>
            <a:r>
              <a:rPr lang="en-US" smtClean="0"/>
              <a:t>Your Turn</a:t>
            </a:r>
          </a:p>
        </p:txBody>
      </p:sp>
      <p:sp>
        <p:nvSpPr>
          <p:cNvPr id="10243" name="Date Placeholder 3"/>
          <p:cNvSpPr>
            <a:spLocks noGrp="1"/>
          </p:cNvSpPr>
          <p:nvPr>
            <p:ph type="dt" sz="quarter" idx="10"/>
          </p:nvPr>
        </p:nvSpPr>
        <p:spPr>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4ED59FFF-714D-4BDC-A8EB-EBDBC77365D5}" type="datetime1">
              <a:rPr lang="en-US" smtClean="0">
                <a:solidFill>
                  <a:srgbClr val="000000"/>
                </a:solidFill>
                <a:latin typeface="Calibri" pitchFamily="34" charset="0"/>
              </a:rPr>
              <a:t>8/5/2015</a:t>
            </a:fld>
            <a:endParaRPr lang="en-US">
              <a:solidFill>
                <a:srgbClr val="000000"/>
              </a:solidFill>
              <a:latin typeface="Calibri" pitchFamily="34" charset="0"/>
            </a:endParaRPr>
          </a:p>
        </p:txBody>
      </p:sp>
      <p:sp>
        <p:nvSpPr>
          <p:cNvPr id="10244" name="Slide Number Placeholder 4"/>
          <p:cNvSpPr>
            <a:spLocks noGrp="1"/>
          </p:cNvSpPr>
          <p:nvPr>
            <p:ph type="sldNum" sz="quarter" idx="12"/>
          </p:nvPr>
        </p:nvSpPr>
        <p:spPr>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0DC14200-D8D8-4B90-B199-AA5328BBF833}" type="slidenum">
              <a:rPr lang="en-US">
                <a:solidFill>
                  <a:srgbClr val="000000"/>
                </a:solidFill>
                <a:latin typeface="Calibri" pitchFamily="34" charset="0"/>
              </a:rPr>
              <a:pPr/>
              <a:t>8</a:t>
            </a:fld>
            <a:endParaRPr lang="en-US">
              <a:solidFill>
                <a:srgbClr val="000000"/>
              </a:solidFill>
              <a:latin typeface="Calibri" pitchFamily="34" charset="0"/>
            </a:endParaRPr>
          </a:p>
        </p:txBody>
      </p:sp>
      <p:sp>
        <p:nvSpPr>
          <p:cNvPr id="10245" name="Footer Placeholder 5"/>
          <p:cNvSpPr>
            <a:spLocks noGrp="1"/>
          </p:cNvSpPr>
          <p:nvPr>
            <p:ph type="ftr" sz="quarter" idx="11"/>
          </p:nvPr>
        </p:nvSpPr>
        <p:spPr>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smtClean="0">
                <a:solidFill>
                  <a:srgbClr val="000000"/>
                </a:solidFill>
                <a:latin typeface="Calibri" pitchFamily="34" charset="0"/>
              </a:rPr>
              <a:t>1.1: Evaluate Expressions</a:t>
            </a:r>
            <a:endParaRPr lang="en-US">
              <a:solidFill>
                <a:srgbClr val="000000"/>
              </a:solidFill>
              <a:latin typeface="Calibri" pitchFamily="34" charset="0"/>
            </a:endParaRPr>
          </a:p>
        </p:txBody>
      </p:sp>
      <p:sp>
        <p:nvSpPr>
          <p:cNvPr id="39942" name="Content Placeholder 6"/>
          <p:cNvSpPr>
            <a:spLocks noGrp="1"/>
          </p:cNvSpPr>
          <p:nvPr>
            <p:ph idx="1"/>
          </p:nvPr>
        </p:nvSpPr>
        <p:spPr>
          <a:xfrm>
            <a:off x="152400" y="1447800"/>
            <a:ext cx="8839200" cy="4953000"/>
          </a:xfrm>
        </p:spPr>
        <p:txBody>
          <a:bodyPr/>
          <a:lstStyle/>
          <a:p>
            <a:pPr eaLnBrk="1" hangingPunct="1">
              <a:buFontTx/>
              <a:buNone/>
            </a:pPr>
            <a:r>
              <a:rPr lang="en-US" b="1" smtClean="0"/>
              <a:t>Write </a:t>
            </a:r>
            <a:r>
              <a:rPr lang="en-US" b="1" i="1" smtClean="0"/>
              <a:t>z</a:t>
            </a:r>
            <a:r>
              <a:rPr lang="en-US" b="1" baseline="30000" smtClean="0"/>
              <a:t>5</a:t>
            </a:r>
            <a:r>
              <a:rPr lang="en-US" b="1" smtClean="0"/>
              <a:t> in words and as a product.</a:t>
            </a:r>
          </a:p>
        </p:txBody>
      </p:sp>
      <p:graphicFrame>
        <p:nvGraphicFramePr>
          <p:cNvPr id="1045" name="Object 21"/>
          <p:cNvGraphicFramePr>
            <a:graphicFrameLocks noChangeAspect="1"/>
          </p:cNvGraphicFramePr>
          <p:nvPr/>
        </p:nvGraphicFramePr>
        <p:xfrm>
          <a:off x="3752850" y="5661025"/>
          <a:ext cx="1943100" cy="744538"/>
        </p:xfrm>
        <a:graphic>
          <a:graphicData uri="http://schemas.openxmlformats.org/presentationml/2006/ole">
            <mc:AlternateContent xmlns:mc="http://schemas.openxmlformats.org/markup-compatibility/2006">
              <mc:Choice xmlns:v="urn:schemas-microsoft-com:vml" Requires="v">
                <p:oleObj spid="_x0000_s10254" name="Equation" r:id="rId4" imgW="1155600" imgH="406080" progId="Equation.DSMT4">
                  <p:embed/>
                </p:oleObj>
              </mc:Choice>
              <mc:Fallback>
                <p:oleObj name="Equation" r:id="rId4" imgW="1155600" imgH="406080" progId="Equation.DSMT4">
                  <p:embed/>
                  <p:pic>
                    <p:nvPicPr>
                      <p:cNvPr id="0" name="Object 2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752850" y="5661025"/>
                        <a:ext cx="1943100" cy="74453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9938"/>
                                        </p:tgtEl>
                                        <p:attrNameLst>
                                          <p:attrName>style.visibility</p:attrName>
                                        </p:attrNameLst>
                                      </p:cBhvr>
                                      <p:to>
                                        <p:strVal val="visible"/>
                                      </p:to>
                                    </p:set>
                                    <p:animEffect transition="in" filter="fade">
                                      <p:cBhvr>
                                        <p:cTn id="7" dur="500"/>
                                        <p:tgtEl>
                                          <p:spTgt spid="3993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9942">
                                            <p:txEl>
                                              <p:pRg st="0" end="0"/>
                                            </p:txEl>
                                          </p:spTgt>
                                        </p:tgtEl>
                                        <p:attrNameLst>
                                          <p:attrName>style.visibility</p:attrName>
                                        </p:attrNameLst>
                                      </p:cBhvr>
                                      <p:to>
                                        <p:strVal val="visible"/>
                                      </p:to>
                                    </p:set>
                                    <p:animEffect transition="in" filter="wipe(left)">
                                      <p:cBhvr>
                                        <p:cTn id="12" dur="500"/>
                                        <p:tgtEl>
                                          <p:spTgt spid="39942">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nodeType="clickEffect">
                                  <p:stCondLst>
                                    <p:cond delay="0"/>
                                  </p:stCondLst>
                                  <p:childTnLst>
                                    <p:set>
                                      <p:cBhvr>
                                        <p:cTn id="16" dur="1" fill="hold">
                                          <p:stCondLst>
                                            <p:cond delay="0"/>
                                          </p:stCondLst>
                                        </p:cTn>
                                        <p:tgtEl>
                                          <p:spTgt spid="1045"/>
                                        </p:tgtEl>
                                        <p:attrNameLst>
                                          <p:attrName>style.visibility</p:attrName>
                                        </p:attrNameLst>
                                      </p:cBhvr>
                                      <p:to>
                                        <p:strVal val="visible"/>
                                      </p:to>
                                    </p:set>
                                    <p:animEffect transition="in" filter="wipe(left)">
                                      <p:cBhvr>
                                        <p:cTn id="17" dur="500"/>
                                        <p:tgtEl>
                                          <p:spTgt spid="10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938" grpId="0"/>
      <p:bldP spid="39942"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p:txBody>
          <a:bodyPr/>
          <a:lstStyle/>
          <a:p>
            <a:pPr eaLnBrk="1" hangingPunct="1"/>
            <a:r>
              <a:rPr lang="en-US" smtClean="0"/>
              <a:t>Example 4</a:t>
            </a:r>
          </a:p>
        </p:txBody>
      </p:sp>
      <p:sp>
        <p:nvSpPr>
          <p:cNvPr id="11267" name="Date Placeholder 3"/>
          <p:cNvSpPr>
            <a:spLocks noGrp="1"/>
          </p:cNvSpPr>
          <p:nvPr>
            <p:ph type="dt" sz="quarter" idx="10"/>
          </p:nvPr>
        </p:nvSpPr>
        <p:spPr>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FD49599F-A156-42E9-80D3-C87ECC2415D3}" type="datetime1">
              <a:rPr lang="en-US" smtClean="0">
                <a:solidFill>
                  <a:srgbClr val="000000"/>
                </a:solidFill>
                <a:latin typeface="Calibri" pitchFamily="34" charset="0"/>
              </a:rPr>
              <a:t>8/5/2015</a:t>
            </a:fld>
            <a:endParaRPr lang="en-US">
              <a:solidFill>
                <a:srgbClr val="000000"/>
              </a:solidFill>
              <a:latin typeface="Calibri" pitchFamily="34" charset="0"/>
            </a:endParaRPr>
          </a:p>
        </p:txBody>
      </p:sp>
      <p:sp>
        <p:nvSpPr>
          <p:cNvPr id="11268" name="Slide Number Placeholder 4"/>
          <p:cNvSpPr>
            <a:spLocks noGrp="1"/>
          </p:cNvSpPr>
          <p:nvPr>
            <p:ph type="sldNum" sz="quarter" idx="12"/>
          </p:nvPr>
        </p:nvSpPr>
        <p:spPr>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C7B33AD6-1F85-472F-A831-4A00C00B0607}" type="slidenum">
              <a:rPr lang="en-US">
                <a:solidFill>
                  <a:srgbClr val="000000"/>
                </a:solidFill>
                <a:latin typeface="Calibri" pitchFamily="34" charset="0"/>
              </a:rPr>
              <a:pPr/>
              <a:t>9</a:t>
            </a:fld>
            <a:endParaRPr lang="en-US">
              <a:solidFill>
                <a:srgbClr val="000000"/>
              </a:solidFill>
              <a:latin typeface="Calibri" pitchFamily="34" charset="0"/>
            </a:endParaRPr>
          </a:p>
        </p:txBody>
      </p:sp>
      <p:sp>
        <p:nvSpPr>
          <p:cNvPr id="11269" name="Footer Placeholder 5"/>
          <p:cNvSpPr>
            <a:spLocks noGrp="1"/>
          </p:cNvSpPr>
          <p:nvPr>
            <p:ph type="ftr" sz="quarter" idx="11"/>
          </p:nvPr>
        </p:nvSpPr>
        <p:spPr>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smtClean="0">
                <a:solidFill>
                  <a:srgbClr val="000000"/>
                </a:solidFill>
                <a:latin typeface="Calibri" pitchFamily="34" charset="0"/>
              </a:rPr>
              <a:t>1.1: Evaluate Expressions</a:t>
            </a:r>
            <a:endParaRPr lang="en-US">
              <a:solidFill>
                <a:srgbClr val="000000"/>
              </a:solidFill>
              <a:latin typeface="Calibri" pitchFamily="34" charset="0"/>
            </a:endParaRPr>
          </a:p>
        </p:txBody>
      </p:sp>
      <p:sp>
        <p:nvSpPr>
          <p:cNvPr id="39942" name="Content Placeholder 6"/>
          <p:cNvSpPr>
            <a:spLocks noGrp="1"/>
          </p:cNvSpPr>
          <p:nvPr>
            <p:ph idx="1"/>
          </p:nvPr>
        </p:nvSpPr>
        <p:spPr>
          <a:xfrm>
            <a:off x="152400" y="1447800"/>
            <a:ext cx="8839200" cy="4953000"/>
          </a:xfrm>
        </p:spPr>
        <p:txBody>
          <a:bodyPr/>
          <a:lstStyle/>
          <a:p>
            <a:pPr eaLnBrk="1" hangingPunct="1">
              <a:buFontTx/>
              <a:buNone/>
            </a:pPr>
            <a:r>
              <a:rPr lang="en-US" b="1" smtClean="0"/>
              <a:t>Evaluate </a:t>
            </a:r>
            <a:r>
              <a:rPr lang="en-US" b="1" i="1" smtClean="0"/>
              <a:t>k</a:t>
            </a:r>
            <a:r>
              <a:rPr lang="en-US" b="1" baseline="30000" smtClean="0"/>
              <a:t>2</a:t>
            </a:r>
            <a:r>
              <a:rPr lang="en-US" b="1" smtClean="0"/>
              <a:t> when </a:t>
            </a:r>
            <a:r>
              <a:rPr lang="en-US" b="1" i="1" smtClean="0"/>
              <a:t>k</a:t>
            </a:r>
            <a:r>
              <a:rPr lang="en-US" b="1" smtClean="0"/>
              <a:t> = 2.5.</a:t>
            </a:r>
          </a:p>
        </p:txBody>
      </p:sp>
      <p:graphicFrame>
        <p:nvGraphicFramePr>
          <p:cNvPr id="1045" name="Object 21"/>
          <p:cNvGraphicFramePr>
            <a:graphicFrameLocks noChangeAspect="1"/>
          </p:cNvGraphicFramePr>
          <p:nvPr/>
        </p:nvGraphicFramePr>
        <p:xfrm>
          <a:off x="3895725" y="5562600"/>
          <a:ext cx="1352550" cy="862013"/>
        </p:xfrm>
        <a:graphic>
          <a:graphicData uri="http://schemas.openxmlformats.org/presentationml/2006/ole">
            <mc:AlternateContent xmlns:mc="http://schemas.openxmlformats.org/markup-compatibility/2006">
              <mc:Choice xmlns:v="urn:schemas-microsoft-com:vml" Requires="v">
                <p:oleObj spid="_x0000_s11278" name="Equation" r:id="rId4" imgW="304560" imgH="177480" progId="Equation.DSMT4">
                  <p:embed/>
                </p:oleObj>
              </mc:Choice>
              <mc:Fallback>
                <p:oleObj name="Equation" r:id="rId4" imgW="304560" imgH="177480" progId="Equation.DSMT4">
                  <p:embed/>
                  <p:pic>
                    <p:nvPicPr>
                      <p:cNvPr id="0" name="Object 2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895725" y="5562600"/>
                        <a:ext cx="1352550" cy="86201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9938"/>
                                        </p:tgtEl>
                                        <p:attrNameLst>
                                          <p:attrName>style.visibility</p:attrName>
                                        </p:attrNameLst>
                                      </p:cBhvr>
                                      <p:to>
                                        <p:strVal val="visible"/>
                                      </p:to>
                                    </p:set>
                                    <p:animEffect transition="in" filter="fade">
                                      <p:cBhvr>
                                        <p:cTn id="7" dur="500"/>
                                        <p:tgtEl>
                                          <p:spTgt spid="3993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9942">
                                            <p:txEl>
                                              <p:pRg st="0" end="0"/>
                                            </p:txEl>
                                          </p:spTgt>
                                        </p:tgtEl>
                                        <p:attrNameLst>
                                          <p:attrName>style.visibility</p:attrName>
                                        </p:attrNameLst>
                                      </p:cBhvr>
                                      <p:to>
                                        <p:strVal val="visible"/>
                                      </p:to>
                                    </p:set>
                                    <p:animEffect transition="in" filter="wipe(left)">
                                      <p:cBhvr>
                                        <p:cTn id="12" dur="500"/>
                                        <p:tgtEl>
                                          <p:spTgt spid="39942">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nodeType="clickEffect">
                                  <p:stCondLst>
                                    <p:cond delay="0"/>
                                  </p:stCondLst>
                                  <p:childTnLst>
                                    <p:set>
                                      <p:cBhvr>
                                        <p:cTn id="16" dur="1" fill="hold">
                                          <p:stCondLst>
                                            <p:cond delay="0"/>
                                          </p:stCondLst>
                                        </p:cTn>
                                        <p:tgtEl>
                                          <p:spTgt spid="1045"/>
                                        </p:tgtEl>
                                        <p:attrNameLst>
                                          <p:attrName>style.visibility</p:attrName>
                                        </p:attrNameLst>
                                      </p:cBhvr>
                                      <p:to>
                                        <p:strVal val="visible"/>
                                      </p:to>
                                    </p:set>
                                    <p:animEffect transition="in" filter="wipe(left)">
                                      <p:cBhvr>
                                        <p:cTn id="17" dur="500"/>
                                        <p:tgtEl>
                                          <p:spTgt spid="10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938" grpId="0"/>
      <p:bldP spid="39942" grpId="0" build="p"/>
    </p:bldLst>
  </p:timing>
</p:sld>
</file>

<file path=ppt/theme/theme1.xml><?xml version="1.0" encoding="utf-8"?>
<a:theme xmlns:a="http://schemas.openxmlformats.org/drawingml/2006/main" name="Black and white pushpins design template">
  <a:themeElements>
    <a:clrScheme name="Black and white pushpins design template 11">
      <a:dk1>
        <a:srgbClr val="005A58"/>
      </a:dk1>
      <a:lt1>
        <a:srgbClr val="FFFFFF"/>
      </a:lt1>
      <a:dk2>
        <a:srgbClr val="4BB7B7"/>
      </a:dk2>
      <a:lt2>
        <a:srgbClr val="99CCFF"/>
      </a:lt2>
      <a:accent1>
        <a:srgbClr val="586F9E"/>
      </a:accent1>
      <a:accent2>
        <a:srgbClr val="4A24A8"/>
      </a:accent2>
      <a:accent3>
        <a:srgbClr val="B1D8D8"/>
      </a:accent3>
      <a:accent4>
        <a:srgbClr val="DADADA"/>
      </a:accent4>
      <a:accent5>
        <a:srgbClr val="B4BBCC"/>
      </a:accent5>
      <a:accent6>
        <a:srgbClr val="422098"/>
      </a:accent6>
      <a:hlink>
        <a:srgbClr val="CCECFF"/>
      </a:hlink>
      <a:folHlink>
        <a:srgbClr val="B2B2B2"/>
      </a:folHlink>
    </a:clrScheme>
    <a:fontScheme name="Black and white pushpins design template">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Black and white pushpins design template 1">
        <a:dk1>
          <a:srgbClr val="5C1F00"/>
        </a:dk1>
        <a:lt1>
          <a:srgbClr val="FFFFFF"/>
        </a:lt1>
        <a:dk2>
          <a:srgbClr val="E55555"/>
        </a:dk2>
        <a:lt2>
          <a:srgbClr val="DFD293"/>
        </a:lt2>
        <a:accent1>
          <a:srgbClr val="CC3300"/>
        </a:accent1>
        <a:accent2>
          <a:srgbClr val="BE7960"/>
        </a:accent2>
        <a:accent3>
          <a:srgbClr val="F0B4B4"/>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ck and white pushpins design template 2">
        <a:dk1>
          <a:srgbClr val="2D2015"/>
        </a:dk1>
        <a:lt1>
          <a:srgbClr val="FFFFFF"/>
        </a:lt1>
        <a:dk2>
          <a:srgbClr val="9C8D66"/>
        </a:dk2>
        <a:lt2>
          <a:srgbClr val="DFC08D"/>
        </a:lt2>
        <a:accent1>
          <a:srgbClr val="8C7B70"/>
        </a:accent1>
        <a:accent2>
          <a:srgbClr val="8F5F2F"/>
        </a:accent2>
        <a:accent3>
          <a:srgbClr val="CBC5B8"/>
        </a:accent3>
        <a:accent4>
          <a:srgbClr val="DADADA"/>
        </a:accent4>
        <a:accent5>
          <a:srgbClr val="C5BFBB"/>
        </a:accent5>
        <a:accent6>
          <a:srgbClr val="81552A"/>
        </a:accent6>
        <a:hlink>
          <a:srgbClr val="CCB400"/>
        </a:hlink>
        <a:folHlink>
          <a:srgbClr val="ADBABB"/>
        </a:folHlink>
      </a:clrScheme>
      <a:clrMap bg1="dk2" tx1="lt1" bg2="dk1" tx2="lt2" accent1="accent1" accent2="accent2" accent3="accent3" accent4="accent4" accent5="accent5" accent6="accent6" hlink="hlink" folHlink="folHlink"/>
    </a:extraClrScheme>
    <a:extraClrScheme>
      <a:clrScheme name="Black and white pushpins design template 3">
        <a:dk1>
          <a:srgbClr val="C0C0C0"/>
        </a:dk1>
        <a:lt1>
          <a:srgbClr val="FFFFFF"/>
        </a:lt1>
        <a:dk2>
          <a:srgbClr val="000000"/>
        </a:dk2>
        <a:lt2>
          <a:srgbClr val="333333"/>
        </a:lt2>
        <a:accent1>
          <a:srgbClr val="5F5F5F"/>
        </a:accent1>
        <a:accent2>
          <a:srgbClr val="DDDDDD"/>
        </a:accent2>
        <a:accent3>
          <a:srgbClr val="FFFFFF"/>
        </a:accent3>
        <a:accent4>
          <a:srgbClr val="A4A4A4"/>
        </a:accent4>
        <a:accent5>
          <a:srgbClr val="B6B6B6"/>
        </a:accent5>
        <a:accent6>
          <a:srgbClr val="C8C8C8"/>
        </a:accent6>
        <a:hlink>
          <a:srgbClr val="B2B2B2"/>
        </a:hlink>
        <a:folHlink>
          <a:srgbClr val="DDDDDD"/>
        </a:folHlink>
      </a:clrScheme>
      <a:clrMap bg1="lt1" tx1="dk1" bg2="lt2" tx2="dk2" accent1="accent1" accent2="accent2" accent3="accent3" accent4="accent4" accent5="accent5" accent6="accent6" hlink="hlink" folHlink="folHlink"/>
    </a:extraClrScheme>
    <a:extraClrScheme>
      <a:clrScheme name="Black and white pushpins design template 4">
        <a:dk1>
          <a:srgbClr val="003366"/>
        </a:dk1>
        <a:lt1>
          <a:srgbClr val="FFFFFF"/>
        </a:lt1>
        <a:dk2>
          <a:srgbClr val="42A5F0"/>
        </a:dk2>
        <a:lt2>
          <a:srgbClr val="3399FF"/>
        </a:lt2>
        <a:accent1>
          <a:srgbClr val="4880B8"/>
        </a:accent1>
        <a:accent2>
          <a:srgbClr val="00B000"/>
        </a:accent2>
        <a:accent3>
          <a:srgbClr val="B0CFF6"/>
        </a:accent3>
        <a:accent4>
          <a:srgbClr val="DADADA"/>
        </a:accent4>
        <a:accent5>
          <a:srgbClr val="B1C0D8"/>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ck and white pushpins design template 5">
        <a:dk1>
          <a:srgbClr val="336699"/>
        </a:dk1>
        <a:lt1>
          <a:srgbClr val="FFFFFF"/>
        </a:lt1>
        <a:dk2>
          <a:srgbClr val="DDDDDD"/>
        </a:dk2>
        <a:lt2>
          <a:srgbClr val="B2C8D8"/>
        </a:lt2>
        <a:accent1>
          <a:srgbClr val="1F62C5"/>
        </a:accent1>
        <a:accent2>
          <a:srgbClr val="468A4B"/>
        </a:accent2>
        <a:accent3>
          <a:srgbClr val="EBEBEB"/>
        </a:accent3>
        <a:accent4>
          <a:srgbClr val="DADADA"/>
        </a:accent4>
        <a:accent5>
          <a:srgbClr val="ABB7DF"/>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ck and white pushpins design template 6">
        <a:dk1>
          <a:srgbClr val="777777"/>
        </a:dk1>
        <a:lt1>
          <a:srgbClr val="FFFFFF"/>
        </a:lt1>
        <a:dk2>
          <a:srgbClr val="ABADA1"/>
        </a:dk2>
        <a:lt2>
          <a:srgbClr val="C2C2BA"/>
        </a:lt2>
        <a:accent1>
          <a:srgbClr val="909082"/>
        </a:accent1>
        <a:accent2>
          <a:srgbClr val="809EA8"/>
        </a:accent2>
        <a:accent3>
          <a:srgbClr val="D2D3CD"/>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ck and white pushpins design template 7">
        <a:dk1>
          <a:srgbClr val="3E3E5C"/>
        </a:dk1>
        <a:lt1>
          <a:srgbClr val="FFFFFF"/>
        </a:lt1>
        <a:dk2>
          <a:srgbClr val="BABBD2"/>
        </a:dk2>
        <a:lt2>
          <a:srgbClr val="B2B2B2"/>
        </a:lt2>
        <a:accent1>
          <a:srgbClr val="787682"/>
        </a:accent1>
        <a:accent2>
          <a:srgbClr val="6699FF"/>
        </a:accent2>
        <a:accent3>
          <a:srgbClr val="D9DAE5"/>
        </a:accent3>
        <a:accent4>
          <a:srgbClr val="DADADA"/>
        </a:accent4>
        <a:accent5>
          <a:srgbClr val="BEBDC1"/>
        </a:accent5>
        <a:accent6>
          <a:srgbClr val="5C8A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ck and white pushpins design template 8">
        <a:dk1>
          <a:srgbClr val="777777"/>
        </a:dk1>
        <a:lt1>
          <a:srgbClr val="FFFFDF"/>
        </a:lt1>
        <a:dk2>
          <a:srgbClr val="FFFFD9"/>
        </a:dk2>
        <a:lt2>
          <a:srgbClr val="AA8322"/>
        </a:lt2>
        <a:accent1>
          <a:srgbClr val="D6B778"/>
        </a:accent1>
        <a:accent2>
          <a:srgbClr val="33CCCC"/>
        </a:accent2>
        <a:accent3>
          <a:srgbClr val="FFFFE9"/>
        </a:accent3>
        <a:accent4>
          <a:srgbClr val="DADABE"/>
        </a:accent4>
        <a:accent5>
          <a:srgbClr val="E8D8BE"/>
        </a:accent5>
        <a:accent6>
          <a:srgbClr val="2DB9B9"/>
        </a:accent6>
        <a:hlink>
          <a:srgbClr val="FF5050"/>
        </a:hlink>
        <a:folHlink>
          <a:srgbClr val="FFCC66"/>
        </a:folHlink>
      </a:clrScheme>
      <a:clrMap bg1="dk2" tx1="lt1" bg2="dk1" tx2="lt2" accent1="accent1" accent2="accent2" accent3="accent3" accent4="accent4" accent5="accent5" accent6="accent6" hlink="hlink" folHlink="folHlink"/>
    </a:extraClrScheme>
    <a:extraClrScheme>
      <a:clrScheme name="Black and white pushpins design template 9">
        <a:dk1>
          <a:srgbClr val="EACD64"/>
        </a:dk1>
        <a:lt1>
          <a:srgbClr val="FEDA9A"/>
        </a:lt1>
        <a:dk2>
          <a:srgbClr val="AD7625"/>
        </a:dk2>
        <a:lt2>
          <a:srgbClr val="969696"/>
        </a:lt2>
        <a:accent1>
          <a:srgbClr val="8F6F59"/>
        </a:accent1>
        <a:accent2>
          <a:srgbClr val="FFC891"/>
        </a:accent2>
        <a:accent3>
          <a:srgbClr val="FEEACA"/>
        </a:accent3>
        <a:accent4>
          <a:srgbClr val="C8AF54"/>
        </a:accent4>
        <a:accent5>
          <a:srgbClr val="C6BBB5"/>
        </a:accent5>
        <a:accent6>
          <a:srgbClr val="E7B583"/>
        </a:accent6>
        <a:hlink>
          <a:srgbClr val="FF8A3B"/>
        </a:hlink>
        <a:folHlink>
          <a:srgbClr val="EEC960"/>
        </a:folHlink>
      </a:clrScheme>
      <a:clrMap bg1="lt1" tx1="dk1" bg2="lt2" tx2="dk2" accent1="accent1" accent2="accent2" accent3="accent3" accent4="accent4" accent5="accent5" accent6="accent6" hlink="hlink" folHlink="folHlink"/>
    </a:extraClrScheme>
    <a:extraClrScheme>
      <a:clrScheme name="Black and white pushpins design template 10">
        <a:dk1>
          <a:srgbClr val="808080"/>
        </a:dk1>
        <a:lt1>
          <a:srgbClr val="FFFFFF"/>
        </a:lt1>
        <a:dk2>
          <a:srgbClr val="F8F8F8"/>
        </a:dk2>
        <a:lt2>
          <a:srgbClr val="0099CC"/>
        </a:lt2>
        <a:accent1>
          <a:srgbClr val="66A0CC"/>
        </a:accent1>
        <a:accent2>
          <a:srgbClr val="CCCCFF"/>
        </a:accent2>
        <a:accent3>
          <a:srgbClr val="FBFBFB"/>
        </a:accent3>
        <a:accent4>
          <a:srgbClr val="DADADA"/>
        </a:accent4>
        <a:accent5>
          <a:srgbClr val="B8CDE2"/>
        </a:accent5>
        <a:accent6>
          <a:srgbClr val="B9B9E7"/>
        </a:accent6>
        <a:hlink>
          <a:srgbClr val="3333CC"/>
        </a:hlink>
        <a:folHlink>
          <a:srgbClr val="4D4D4D"/>
        </a:folHlink>
      </a:clrScheme>
      <a:clrMap bg1="dk2" tx1="lt1" bg2="dk1" tx2="lt2" accent1="accent1" accent2="accent2" accent3="accent3" accent4="accent4" accent5="accent5" accent6="accent6" hlink="hlink" folHlink="folHlink"/>
    </a:extraClrScheme>
    <a:extraClrScheme>
      <a:clrScheme name="Black and white pushpins design template 11">
        <a:dk1>
          <a:srgbClr val="005A58"/>
        </a:dk1>
        <a:lt1>
          <a:srgbClr val="FFFFFF"/>
        </a:lt1>
        <a:dk2>
          <a:srgbClr val="4BB7B7"/>
        </a:dk2>
        <a:lt2>
          <a:srgbClr val="99CCFF"/>
        </a:lt2>
        <a:accent1>
          <a:srgbClr val="586F9E"/>
        </a:accent1>
        <a:accent2>
          <a:srgbClr val="4A24A8"/>
        </a:accent2>
        <a:accent3>
          <a:srgbClr val="B1D8D8"/>
        </a:accent3>
        <a:accent4>
          <a:srgbClr val="DADADA"/>
        </a:accent4>
        <a:accent5>
          <a:srgbClr val="B4BBCC"/>
        </a:accent5>
        <a:accent6>
          <a:srgbClr val="422098"/>
        </a:accent6>
        <a:hlink>
          <a:srgbClr val="CCECFF"/>
        </a:hlink>
        <a:folHlink>
          <a:srgbClr val="B2B2B2"/>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Black and white pushpins design template</Template>
  <TotalTime>256</TotalTime>
  <Words>348</Words>
  <Application>Microsoft Office PowerPoint</Application>
  <PresentationFormat>On-screen Show (4:3)</PresentationFormat>
  <Paragraphs>68</Paragraphs>
  <Slides>11</Slides>
  <Notes>8</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11</vt:i4>
      </vt:variant>
    </vt:vector>
  </HeadingPairs>
  <TitlesOfParts>
    <vt:vector size="16" baseType="lpstr">
      <vt:lpstr>Arial</vt:lpstr>
      <vt:lpstr>Arial Black</vt:lpstr>
      <vt:lpstr>Calibri</vt:lpstr>
      <vt:lpstr>Black and white pushpins design template</vt:lpstr>
      <vt:lpstr>Equation</vt:lpstr>
      <vt:lpstr>Evaluating Expressions</vt:lpstr>
      <vt:lpstr>Evaluating Expressions</vt:lpstr>
      <vt:lpstr>Example 1</vt:lpstr>
      <vt:lpstr>Example 2</vt:lpstr>
      <vt:lpstr>Your Turn</vt:lpstr>
      <vt:lpstr>Exponents</vt:lpstr>
      <vt:lpstr>Example 3</vt:lpstr>
      <vt:lpstr>Your Turn</vt:lpstr>
      <vt:lpstr>Example 4</vt:lpstr>
      <vt:lpstr>Your Turn</vt:lpstr>
      <vt:lpstr>Assignment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Evaluate Expressions</dc:title>
  <dc:creator>Jim Dang</dc:creator>
  <cp:lastModifiedBy>Tristen Billerbeck</cp:lastModifiedBy>
  <cp:revision>16</cp:revision>
  <dcterms:created xsi:type="dcterms:W3CDTF">2006-09-29T03:31:47Z</dcterms:created>
  <dcterms:modified xsi:type="dcterms:W3CDTF">2015-08-06T04:52:09Z</dcterms:modified>
</cp:coreProperties>
</file>