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Scatter Plots and Best-Fitting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Tristen Billerbeck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approximate correlation coefficient?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955" y="5449078"/>
            <a:ext cx="10018713" cy="808653"/>
          </a:xfrm>
        </p:spPr>
        <p:txBody>
          <a:bodyPr/>
          <a:lstStyle/>
          <a:p>
            <a:r>
              <a:rPr lang="en-US" dirty="0" smtClean="0"/>
              <a:t>Correlation coefficient is about 0.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806" y="2156877"/>
            <a:ext cx="4437679" cy="352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8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approximate correlation coefficient?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237" y="5449077"/>
            <a:ext cx="10018713" cy="985935"/>
          </a:xfrm>
        </p:spPr>
        <p:txBody>
          <a:bodyPr/>
          <a:lstStyle/>
          <a:p>
            <a:r>
              <a:rPr lang="en-US" dirty="0" smtClean="0"/>
              <a:t>The correlation coefficient is about -0.8.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944" y="2181224"/>
            <a:ext cx="3525028" cy="352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Calculator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97</a:t>
            </a:r>
          </a:p>
          <a:p>
            <a:r>
              <a:rPr lang="en-US" dirty="0" smtClean="0"/>
              <a:t>P. 112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scatter plot</a:t>
            </a:r>
          </a:p>
          <a:p>
            <a:r>
              <a:rPr lang="en-US" dirty="0" smtClean="0"/>
              <a:t>Sketch the line that follows the trend</a:t>
            </a:r>
          </a:p>
          <a:p>
            <a:r>
              <a:rPr lang="en-US" dirty="0" smtClean="0"/>
              <a:t>Choose 2 points on the line and estimate the coordinates</a:t>
            </a:r>
          </a:p>
          <a:p>
            <a:r>
              <a:rPr lang="en-US" dirty="0" smtClean="0"/>
              <a:t>Write an equation of the line that passes through the 2 points.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/>
          <a:lstStyle/>
          <a:p>
            <a:r>
              <a:rPr lang="en-US" dirty="0" smtClean="0"/>
              <a:t>Positive Correlation---if the graph rises (y increases as x increases)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153" y="293370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-906161"/>
            <a:ext cx="10018713" cy="6697362"/>
          </a:xfrm>
        </p:spPr>
        <p:txBody>
          <a:bodyPr/>
          <a:lstStyle/>
          <a:p>
            <a:r>
              <a:rPr lang="en-US" dirty="0" smtClean="0"/>
              <a:t>Negative Correlation---the graph falls (as y increases, x decreases)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007" y="307940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-1136821"/>
            <a:ext cx="10018713" cy="6928022"/>
          </a:xfrm>
        </p:spPr>
        <p:txBody>
          <a:bodyPr/>
          <a:lstStyle/>
          <a:p>
            <a:r>
              <a:rPr lang="en-US" dirty="0" smtClean="0"/>
              <a:t>No Correlation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098" y="283227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Which Scatter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Correlation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828" y="2187600"/>
            <a:ext cx="6002657" cy="437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1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Which Scatter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Correlation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465" y="1965208"/>
            <a:ext cx="4435591" cy="44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9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Which Scatter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Correlation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903" y="2023964"/>
            <a:ext cx="6064120" cy="44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3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765" y="1931438"/>
            <a:ext cx="4226024" cy="43356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correlation coefficient, denoted by r, is a number </a:t>
            </a:r>
            <a:r>
              <a:rPr lang="en-US" smtClean="0"/>
              <a:t>from --1 </a:t>
            </a:r>
            <a:r>
              <a:rPr lang="en-US" dirty="0" smtClean="0"/>
              <a:t>to 1 that measures how well a line fits a set of data pairs (x, y).</a:t>
            </a:r>
          </a:p>
          <a:p>
            <a:r>
              <a:rPr lang="en-US" dirty="0" smtClean="0"/>
              <a:t>If r is near 1, the points lie close to a line with a positive slope.</a:t>
            </a:r>
          </a:p>
          <a:p>
            <a:r>
              <a:rPr lang="en-US" dirty="0" smtClean="0"/>
              <a:t>If r is near -1, the points lie close to a line with a negative slope.</a:t>
            </a:r>
          </a:p>
          <a:p>
            <a:r>
              <a:rPr lang="en-US" dirty="0" smtClean="0"/>
              <a:t>If r is 0, the points do not lie close to any 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789" y="2209515"/>
            <a:ext cx="63436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4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approximate correlation coefficient?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5485" y="4421154"/>
            <a:ext cx="10018713" cy="3124201"/>
          </a:xfrm>
        </p:spPr>
        <p:txBody>
          <a:bodyPr/>
          <a:lstStyle/>
          <a:p>
            <a:r>
              <a:rPr lang="en-US" dirty="0" smtClean="0"/>
              <a:t>Correlation coefficient is about 1.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952" y="2079172"/>
            <a:ext cx="3664986" cy="366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7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127</TotalTime>
  <Words>233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Parallax</vt:lpstr>
      <vt:lpstr>Scatter Plots and Best-Fitting Lines</vt:lpstr>
      <vt:lpstr>Correlations</vt:lpstr>
      <vt:lpstr>Correlations</vt:lpstr>
      <vt:lpstr>Correlations</vt:lpstr>
      <vt:lpstr>Describe Which Scatter Plot</vt:lpstr>
      <vt:lpstr>Describe Which Scatter Plot</vt:lpstr>
      <vt:lpstr>Describe Which Scatter Plot</vt:lpstr>
      <vt:lpstr>Correlation Coefficients</vt:lpstr>
      <vt:lpstr>What is the approximate correlation coefficient?</vt:lpstr>
      <vt:lpstr>What is the approximate correlation coefficient?</vt:lpstr>
      <vt:lpstr>What is the approximate correlation coefficient?</vt:lpstr>
      <vt:lpstr>Graphing Calculator Activity</vt:lpstr>
      <vt:lpstr>Key Strategy</vt:lpstr>
      <vt:lpstr>Independent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 Plots and Best-Fitting Lines</dc:title>
  <dc:creator>Tristen Billerbeck</dc:creator>
  <cp:lastModifiedBy>Tristen Billerbeck</cp:lastModifiedBy>
  <cp:revision>8</cp:revision>
  <dcterms:created xsi:type="dcterms:W3CDTF">2014-09-22T01:14:53Z</dcterms:created>
  <dcterms:modified xsi:type="dcterms:W3CDTF">2014-09-22T03:22:29Z</dcterms:modified>
</cp:coreProperties>
</file>