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sbillerbeck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Welcome!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76" y="4385732"/>
            <a:ext cx="11510683" cy="140546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Ms. </a:t>
            </a:r>
            <a:r>
              <a:rPr lang="en-US" sz="3600" dirty="0" err="1" smtClean="0"/>
              <a:t>Billerbeck’s</a:t>
            </a:r>
            <a:r>
              <a:rPr lang="en-US" sz="3600" dirty="0" smtClean="0"/>
              <a:t> </a:t>
            </a:r>
            <a:r>
              <a:rPr lang="en-US" sz="3600" dirty="0" smtClean="0"/>
              <a:t>Transition to College Math Class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88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437903"/>
            <a:ext cx="10131425" cy="3649133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/>
              <a:t>Graduated from </a:t>
            </a:r>
            <a:r>
              <a:rPr lang="en-US" sz="2800" dirty="0" err="1" smtClean="0"/>
              <a:t>Encina</a:t>
            </a:r>
            <a:r>
              <a:rPr lang="en-US" sz="2800" dirty="0" smtClean="0"/>
              <a:t> High School</a:t>
            </a:r>
          </a:p>
          <a:p>
            <a:r>
              <a:rPr lang="en-US" sz="2800" dirty="0" smtClean="0"/>
              <a:t>Graduated </a:t>
            </a:r>
            <a:r>
              <a:rPr lang="en-US" sz="2800" dirty="0" smtClean="0"/>
              <a:t>from UC Berkeley in Mechanical Engineering</a:t>
            </a:r>
          </a:p>
          <a:p>
            <a:r>
              <a:rPr lang="en-US" sz="2800" dirty="0" smtClean="0"/>
              <a:t>Worked in Silicon Valley for Applied Materials for 8 years</a:t>
            </a:r>
          </a:p>
          <a:p>
            <a:r>
              <a:rPr lang="en-US" sz="2800" dirty="0" smtClean="0"/>
              <a:t>Relocated to San Diego to take </a:t>
            </a:r>
            <a:r>
              <a:rPr lang="en-US" sz="2800" dirty="0" err="1" smtClean="0"/>
              <a:t>Cymer</a:t>
            </a:r>
            <a:r>
              <a:rPr lang="en-US" sz="2800" dirty="0" smtClean="0"/>
              <a:t>, Inc.  Public</a:t>
            </a:r>
          </a:p>
          <a:p>
            <a:r>
              <a:rPr lang="en-US" sz="2800" dirty="0" smtClean="0"/>
              <a:t>Became an entrepreneur and had a business in: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Landscape Design and Voted One of the Best in San Diego County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Kayak Accessories and Started a Patent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Memoir </a:t>
            </a:r>
          </a:p>
          <a:p>
            <a:r>
              <a:rPr lang="en-US" sz="2800" dirty="0" smtClean="0"/>
              <a:t>Became a teacher to inspire more Americans to become </a:t>
            </a:r>
            <a:r>
              <a:rPr lang="en-US" sz="2800" dirty="0" smtClean="0"/>
              <a:t>great at math and become </a:t>
            </a:r>
            <a:r>
              <a:rPr lang="en-US" sz="2800" dirty="0" smtClean="0"/>
              <a:t>engineers</a:t>
            </a:r>
            <a:endParaRPr lang="en-US" sz="2800" dirty="0" smtClean="0"/>
          </a:p>
          <a:p>
            <a:r>
              <a:rPr lang="en-US" sz="2800" dirty="0" smtClean="0"/>
              <a:t>Mothered two fabulous adults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0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exploring in </a:t>
            </a:r>
            <a:r>
              <a:rPr lang="en-US" dirty="0" smtClean="0"/>
              <a:t>TCM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feel comfortable with math</a:t>
            </a:r>
            <a:endParaRPr lang="en-US" sz="3600" dirty="0" smtClean="0"/>
          </a:p>
          <a:p>
            <a:r>
              <a:rPr lang="en-US" sz="3600" dirty="0" smtClean="0"/>
              <a:t>Developing note-taking and listening </a:t>
            </a:r>
            <a:r>
              <a:rPr lang="en-US" sz="3600" dirty="0" smtClean="0"/>
              <a:t>s</a:t>
            </a:r>
            <a:r>
              <a:rPr lang="en-US" sz="3600" dirty="0" smtClean="0"/>
              <a:t>kills</a:t>
            </a:r>
          </a:p>
          <a:p>
            <a:r>
              <a:rPr lang="en-US" sz="3600" dirty="0"/>
              <a:t>Using a scientific calculator and not cell phone during </a:t>
            </a:r>
            <a:r>
              <a:rPr lang="en-US" sz="3600" dirty="0" smtClean="0"/>
              <a:t>testing</a:t>
            </a:r>
            <a:endParaRPr lang="en-US" sz="3600" dirty="0" smtClean="0"/>
          </a:p>
          <a:p>
            <a:r>
              <a:rPr lang="en-US" sz="3600" dirty="0" smtClean="0"/>
              <a:t>Building up </a:t>
            </a:r>
            <a:r>
              <a:rPr lang="en-US" sz="3600" dirty="0"/>
              <a:t>t</a:t>
            </a:r>
            <a:r>
              <a:rPr lang="en-US" sz="3600" dirty="0" smtClean="0"/>
              <a:t>heir </a:t>
            </a:r>
            <a:r>
              <a:rPr lang="en-US" sz="3600" dirty="0"/>
              <a:t>m</a:t>
            </a:r>
            <a:r>
              <a:rPr lang="en-US" sz="3600" dirty="0" smtClean="0"/>
              <a:t>ath </a:t>
            </a:r>
            <a:r>
              <a:rPr lang="en-US" sz="3600" dirty="0" smtClean="0"/>
              <a:t>s</a:t>
            </a:r>
            <a:r>
              <a:rPr lang="en-US" sz="3600" dirty="0" smtClean="0"/>
              <a:t>elf-esteem</a:t>
            </a:r>
          </a:p>
        </p:txBody>
      </p:sp>
    </p:spTree>
    <p:extLst>
      <p:ext uri="{BB962C8B-B14F-4D97-AF65-F5344CB8AC3E}">
        <p14:creationId xmlns:p14="http://schemas.microsoft.com/office/powerpoint/2010/main" val="361793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TCM?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72533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600" dirty="0"/>
              <a:t>Aligned with the Common Core State Standards</a:t>
            </a:r>
          </a:p>
          <a:p>
            <a:pPr lvl="0"/>
            <a:r>
              <a:rPr lang="en-US" sz="3600" dirty="0"/>
              <a:t>Develops advanced algebra and geometry skills (e.g. Problem Solving, Sequences and Series, Counting and Probability, Linear Programming, Functions, Inverse Functions, Trigonometry, Conic Sections, Advanced Problem Solving).</a:t>
            </a:r>
          </a:p>
          <a:p>
            <a:pPr lvl="0"/>
            <a:r>
              <a:rPr lang="en-US" sz="3600" dirty="0"/>
              <a:t>Assignments that promote critical thinking, problem solving, procedural and computational skills</a:t>
            </a:r>
          </a:p>
          <a:p>
            <a:pPr lvl="0"/>
            <a:r>
              <a:rPr lang="en-US" sz="3600" dirty="0"/>
              <a:t>Effective communication of applied strategies and logical </a:t>
            </a:r>
            <a:r>
              <a:rPr lang="en-US" sz="3600" dirty="0" smtClean="0"/>
              <a:t>arguments</a:t>
            </a:r>
          </a:p>
          <a:p>
            <a:pPr lvl="0"/>
            <a:r>
              <a:rPr lang="en-US" sz="3600" dirty="0" smtClean="0"/>
              <a:t>Preparation for Pre-calculus</a:t>
            </a:r>
            <a:endParaRPr lang="en-US" sz="36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82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Homework			</a:t>
            </a:r>
            <a:r>
              <a:rPr lang="en-US" sz="3600" dirty="0"/>
              <a:t>					</a:t>
            </a:r>
            <a:r>
              <a:rPr lang="en-US" sz="3600" dirty="0"/>
              <a:t>2</a:t>
            </a:r>
            <a:r>
              <a:rPr lang="en-US" sz="3600" dirty="0" smtClean="0"/>
              <a:t>0</a:t>
            </a:r>
            <a:r>
              <a:rPr lang="en-US" sz="3600" dirty="0"/>
              <a:t>%</a:t>
            </a:r>
          </a:p>
          <a:p>
            <a:pPr lvl="0"/>
            <a:r>
              <a:rPr lang="en-US" sz="3600" dirty="0" smtClean="0"/>
              <a:t>Quizzes			</a:t>
            </a:r>
            <a:r>
              <a:rPr lang="en-US" sz="3600" dirty="0"/>
              <a:t>						</a:t>
            </a:r>
            <a:r>
              <a:rPr lang="en-US" sz="3600" dirty="0" smtClean="0"/>
              <a:t>	20</a:t>
            </a:r>
            <a:r>
              <a:rPr lang="en-US" sz="3600" dirty="0"/>
              <a:t>%</a:t>
            </a:r>
          </a:p>
          <a:p>
            <a:pPr lvl="0"/>
            <a:r>
              <a:rPr lang="en-US" sz="3600" dirty="0" smtClean="0"/>
              <a:t>Tests (Double-Weight Final)</a:t>
            </a:r>
            <a:r>
              <a:rPr lang="en-US" sz="3600" dirty="0"/>
              <a:t>		</a:t>
            </a:r>
            <a:r>
              <a:rPr lang="en-US" sz="3600" dirty="0" smtClean="0"/>
              <a:t>60</a:t>
            </a:r>
            <a:r>
              <a:rPr lang="en-US" sz="3600" dirty="0"/>
              <a:t>%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44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898001"/>
              </p:ext>
            </p:extLst>
          </p:nvPr>
        </p:nvGraphicFramePr>
        <p:xfrm>
          <a:off x="933061" y="2131803"/>
          <a:ext cx="10380398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1795"/>
                <a:gridCol w="5698603"/>
              </a:tblGrid>
              <a:tr h="1237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 smtClean="0">
                          <a:effectLst/>
                        </a:rPr>
                        <a:t>Grading Scale:</a:t>
                      </a:r>
                      <a:r>
                        <a:rPr lang="en-US" sz="3200" dirty="0" smtClean="0">
                          <a:effectLst/>
                        </a:rPr>
                        <a:t>	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90 – 100%      A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80 – 89.4%	     B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70 – 79.4%     C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60 – 69.4%	     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0 – 59.4%     F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effectLst/>
                        </a:rPr>
                        <a:t>Level of Understanding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Advanced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Proficient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Approaching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Minimal/Limited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No Evidence of Understanding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My webpage:  </a:t>
            </a:r>
            <a:r>
              <a:rPr lang="en-US" sz="2400" b="1" u="sng" dirty="0">
                <a:hlinkClick r:id="rId2"/>
              </a:rPr>
              <a:t>http://msbillerbeck.weebly.com</a:t>
            </a:r>
            <a:endParaRPr lang="en-US" sz="2400" dirty="0"/>
          </a:p>
          <a:p>
            <a:pPr lvl="0"/>
            <a:r>
              <a:rPr lang="en-US" sz="2400" dirty="0"/>
              <a:t>My e-mail:  </a:t>
            </a:r>
            <a:r>
              <a:rPr lang="en-US" sz="2400" dirty="0" smtClean="0"/>
              <a:t>t</a:t>
            </a:r>
            <a:r>
              <a:rPr lang="en-US" sz="2400" dirty="0" smtClean="0"/>
              <a:t>risten.billerbeck@sanjuan.edu</a:t>
            </a:r>
            <a:endParaRPr lang="en-US" sz="2400" dirty="0"/>
          </a:p>
          <a:p>
            <a:pPr lvl="0"/>
            <a:r>
              <a:rPr lang="en-US" sz="2400" dirty="0" smtClean="0"/>
              <a:t>My telephone number:  </a:t>
            </a:r>
            <a:r>
              <a:rPr lang="en-US" sz="2400" dirty="0" smtClean="0"/>
              <a:t>(916) 971-7494</a:t>
            </a:r>
            <a:endParaRPr lang="en-US" sz="2400" dirty="0" smtClean="0"/>
          </a:p>
          <a:p>
            <a:pPr lvl="0"/>
            <a:r>
              <a:rPr lang="en-US" sz="2400" dirty="0" smtClean="0"/>
              <a:t>Come visit the </a:t>
            </a:r>
            <a:r>
              <a:rPr lang="en-US" sz="2400" dirty="0"/>
              <a:t>classroom </a:t>
            </a:r>
            <a:endParaRPr lang="en-US" sz="2400" dirty="0" smtClean="0"/>
          </a:p>
          <a:p>
            <a:pPr lvl="0"/>
            <a:r>
              <a:rPr lang="en-US" sz="2400" dirty="0" smtClean="0"/>
              <a:t>Visit </a:t>
            </a:r>
            <a:r>
              <a:rPr lang="en-US" sz="2400" dirty="0" smtClean="0"/>
              <a:t>the Student </a:t>
            </a:r>
            <a:r>
              <a:rPr lang="en-US" sz="2400" dirty="0" smtClean="0"/>
              <a:t>Portal for a </a:t>
            </a:r>
            <a:r>
              <a:rPr lang="en-US" sz="2400" dirty="0"/>
              <a:t>copy of a student’s current grades for this course.</a:t>
            </a:r>
          </a:p>
          <a:p>
            <a:pPr lvl="0"/>
            <a:r>
              <a:rPr lang="en-US" sz="2400" dirty="0" smtClean="0"/>
              <a:t>Arrange a meeting with the counselor/student/parent/teacher in the counseling </a:t>
            </a:r>
            <a:r>
              <a:rPr lang="en-US" sz="2400" dirty="0"/>
              <a:t>office to discuss a student’s performance in all of his/her classes.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7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139</TotalTime>
  <Words>241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Celestial</vt:lpstr>
      <vt:lpstr>Welcome!</vt:lpstr>
      <vt:lpstr>Introduction</vt:lpstr>
      <vt:lpstr>What We’re exploring in TCM</vt:lpstr>
      <vt:lpstr>What is TCM?</vt:lpstr>
      <vt:lpstr>Grading</vt:lpstr>
      <vt:lpstr>Grading Scale</vt:lpstr>
      <vt:lpstr>Parent Communication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Tristen Billerbeck</dc:creator>
  <cp:lastModifiedBy>Tristen Billerbeck</cp:lastModifiedBy>
  <cp:revision>15</cp:revision>
  <dcterms:created xsi:type="dcterms:W3CDTF">2014-09-18T04:13:38Z</dcterms:created>
  <dcterms:modified xsi:type="dcterms:W3CDTF">2015-09-06T23:37:32Z</dcterms:modified>
</cp:coreProperties>
</file>