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9" r:id="rId6"/>
    <p:sldId id="270" r:id="rId7"/>
    <p:sldId id="268" r:id="rId8"/>
    <p:sldId id="264" r:id="rId9"/>
    <p:sldId id="260" r:id="rId10"/>
    <p:sldId id="261" r:id="rId11"/>
    <p:sldId id="262" r:id="rId12"/>
    <p:sldId id="263" r:id="rId13"/>
    <p:sldId id="265" r:id="rId14"/>
    <p:sldId id="267" r:id="rId15"/>
    <p:sldId id="266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D8B87-8C4B-4429-87BF-C5351048D39F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79369-D3CD-4685-9CFD-AED3467F7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063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Graphing Linear Inequalities in 2 Variables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Tristen Billerbeck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85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Inequality Graphs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45491" y="1431920"/>
            <a:ext cx="4354835" cy="519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63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Inequality Graphs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26738" y="1930400"/>
            <a:ext cx="4497860" cy="4475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44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Inequality Graphs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8023" y="1705232"/>
            <a:ext cx="5877602" cy="4860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01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Inequality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5" y="2160589"/>
            <a:ext cx="3993520" cy="3880773"/>
          </a:xfrm>
        </p:spPr>
        <p:txBody>
          <a:bodyPr/>
          <a:lstStyle/>
          <a:p>
            <a:r>
              <a:rPr lang="en-US" dirty="0" smtClean="0"/>
              <a:t>What do you think y &lt; x – 3 would look like?</a:t>
            </a:r>
          </a:p>
          <a:p>
            <a:r>
              <a:rPr lang="en-US" dirty="0" smtClean="0"/>
              <a:t>Would it have a solid or dotted line?</a:t>
            </a:r>
          </a:p>
          <a:p>
            <a:r>
              <a:rPr lang="en-US" dirty="0" smtClean="0"/>
              <a:t>Would it be shaded above or below the line?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0855" y="1377092"/>
            <a:ext cx="4747439" cy="476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641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Inequality Graphs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70703" y="2160589"/>
                <a:ext cx="4456670" cy="3880773"/>
              </a:xfrm>
            </p:spPr>
            <p:txBody>
              <a:bodyPr/>
              <a:lstStyle/>
              <a:p>
                <a:r>
                  <a:rPr lang="en-US" dirty="0" smtClean="0"/>
                  <a:t>What do you think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≻−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+3 </m:t>
                    </m:r>
                  </m:oMath>
                </a14:m>
                <a:r>
                  <a:rPr lang="en-US" dirty="0" smtClean="0"/>
                  <a:t>would look like?</a:t>
                </a:r>
              </a:p>
              <a:p>
                <a:r>
                  <a:rPr lang="en-US" dirty="0" smtClean="0"/>
                  <a:t>Would it have a solid or dotted line?</a:t>
                </a:r>
              </a:p>
              <a:p>
                <a:r>
                  <a:rPr lang="en-US" dirty="0" smtClean="0"/>
                  <a:t>Would it be shaded above or below the line?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70703" y="2160589"/>
                <a:ext cx="4456670" cy="3880773"/>
              </a:xfrm>
              <a:blipFill rotWithShape="0">
                <a:blip r:embed="rId2"/>
                <a:stretch>
                  <a:fillRect l="-410" r="-19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5668" y="1370227"/>
            <a:ext cx="4482757" cy="4482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74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Inequality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3944093" cy="3880773"/>
          </a:xfrm>
        </p:spPr>
        <p:txBody>
          <a:bodyPr/>
          <a:lstStyle/>
          <a:p>
            <a:r>
              <a:rPr lang="en-US" dirty="0"/>
              <a:t>What do you think y </a:t>
            </a:r>
            <a:r>
              <a:rPr lang="en-US" dirty="0" smtClean="0"/>
              <a:t>&gt; -2 would </a:t>
            </a:r>
            <a:r>
              <a:rPr lang="en-US" dirty="0"/>
              <a:t>look like?</a:t>
            </a:r>
          </a:p>
          <a:p>
            <a:r>
              <a:rPr lang="en-US" dirty="0"/>
              <a:t>Would it have a solid or dotted line?</a:t>
            </a:r>
          </a:p>
          <a:p>
            <a:r>
              <a:rPr lang="en-US" dirty="0"/>
              <a:t>Would it be shaded above or below the line?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2764" y="1270000"/>
            <a:ext cx="4961238" cy="4961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56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Life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Let’s say that Esmeralda had to do twice as much homework in math as usual and also had history homework to do.  She only had 2 hours to study at night.  What would be the inequality to represent how quickly she had to finish her homework?</a:t>
                </a:r>
              </a:p>
              <a:p>
                <a:r>
                  <a:rPr lang="en-US" dirty="0" smtClean="0"/>
                  <a:t>If x = math homework time and y = history homework time, then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≤2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If Esmeralda usually had ½ hour of math and ¾ hours of history homework, would she get it done in time?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≤2    1+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≤2    1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≤2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𝑠h𝑒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𝑑𝑜𝑒𝑠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h𝑎𝑣𝑒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𝑒𝑛𝑜𝑢𝑔h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𝑡𝑖𝑚𝑒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!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2" t="-942" r="-8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3810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Inequality Forms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𝐴𝑥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𝐵𝑦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sz="2400" dirty="0" smtClean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𝐵𝑦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sz="2400" dirty="0" smtClean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𝐵𝑦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sz="2400" b="0" dirty="0" smtClean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𝐵𝑦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422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ordered pair (x, y) is a solution of a linear inequality in two variables if the inequality is true when the values of x and y are substituted into the inequality.</a:t>
            </a:r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Given: 	2x + 5y &gt; 12  Is (1, 3) a solution?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2(1) + 5(3) &gt; 12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2 + 15 &gt; 12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17 &gt; 12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Yes, it is a solution!</a:t>
            </a:r>
          </a:p>
        </p:txBody>
      </p:sp>
      <p:sp>
        <p:nvSpPr>
          <p:cNvPr id="4" name="Smiley Face 3"/>
          <p:cNvSpPr/>
          <p:nvPr/>
        </p:nvSpPr>
        <p:spPr>
          <a:xfrm>
            <a:off x="3080951" y="4703806"/>
            <a:ext cx="436605" cy="40365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10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Given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≥6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Is (0, -3) a solution?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Yes: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−2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≥6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0−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−6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≥6 ∴6≥6</m:t>
                    </m:r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Is (1, 3) a solution?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No: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−2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≥6    4−6≥6   −2≥6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miley Face 3"/>
          <p:cNvSpPr/>
          <p:nvPr/>
        </p:nvSpPr>
        <p:spPr>
          <a:xfrm>
            <a:off x="5988908" y="3006811"/>
            <a:ext cx="296562" cy="2883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&quot;No&quot; Symbol 4"/>
          <p:cNvSpPr/>
          <p:nvPr/>
        </p:nvSpPr>
        <p:spPr>
          <a:xfrm>
            <a:off x="5552303" y="4184822"/>
            <a:ext cx="313039" cy="354226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789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Solid Line or Dashed Line?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 smtClean="0"/>
                  <a:t>If the equation has a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800" dirty="0" smtClean="0"/>
                  <a:t> sign, then the </a:t>
                </a:r>
                <a:r>
                  <a:rPr lang="en-US" sz="2800" u="sng" dirty="0" smtClean="0"/>
                  <a:t>line is included </a:t>
                </a:r>
                <a:r>
                  <a:rPr lang="en-US" sz="2800" dirty="0" smtClean="0"/>
                  <a:t>in the solution, so it is a </a:t>
                </a:r>
                <a:r>
                  <a:rPr lang="en-US" sz="2800" u="sng" dirty="0" smtClean="0"/>
                  <a:t>solid line</a:t>
                </a:r>
                <a:r>
                  <a:rPr lang="en-US" sz="2800" dirty="0" smtClean="0"/>
                  <a:t>.</a:t>
                </a:r>
              </a:p>
              <a:p>
                <a:endParaRPr lang="en-US" sz="2800" dirty="0"/>
              </a:p>
              <a:p>
                <a:endParaRPr lang="en-US" sz="2800" dirty="0" smtClean="0"/>
              </a:p>
              <a:p>
                <a:r>
                  <a:rPr lang="en-US" sz="2800" dirty="0" smtClean="0"/>
                  <a:t>If the equation has a &lt; or &gt; sign, then the </a:t>
                </a:r>
                <a:r>
                  <a:rPr lang="en-US" sz="2800" u="sng" dirty="0" smtClean="0"/>
                  <a:t>line is not included </a:t>
                </a:r>
                <a:r>
                  <a:rPr lang="en-US" sz="2800" dirty="0" smtClean="0"/>
                  <a:t>in the solution, so it is a </a:t>
                </a:r>
                <a:r>
                  <a:rPr lang="en-US" sz="2800" u="sng" dirty="0" smtClean="0"/>
                  <a:t>dashed or dotted line</a:t>
                </a:r>
                <a:r>
                  <a:rPr lang="en-US" sz="2800" dirty="0" smtClean="0"/>
                  <a:t>.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51" t="-1413" r="-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367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Checking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 smtClean="0"/>
                  <a:t>Would y&lt; x+10 have a solid or dashed line?</a:t>
                </a:r>
              </a:p>
              <a:p>
                <a:pPr marL="0" indent="0">
                  <a:buNone/>
                </a:pPr>
                <a:r>
                  <a:rPr lang="en-US" sz="2800" dirty="0" smtClean="0"/>
                  <a:t>		Dashed line</a:t>
                </a:r>
              </a:p>
              <a:p>
                <a:pPr marL="0" indent="0">
                  <a:buNone/>
                </a:pPr>
                <a:endParaRPr lang="en-US" sz="2800" dirty="0"/>
              </a:p>
              <a:p>
                <a:r>
                  <a:rPr lang="en-US" sz="2800" dirty="0" smtClean="0"/>
                  <a:t>Would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≥3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−1</m:t>
                    </m:r>
                  </m:oMath>
                </a14:m>
                <a:r>
                  <a:rPr lang="en-US" sz="2800" dirty="0" smtClean="0"/>
                  <a:t> have a solid or dashed line?</a:t>
                </a:r>
              </a:p>
              <a:p>
                <a:pPr marL="0" indent="0">
                  <a:buNone/>
                </a:pPr>
                <a:r>
                  <a:rPr lang="en-US" sz="2800" dirty="0"/>
                  <a:t>	</a:t>
                </a:r>
                <a:r>
                  <a:rPr lang="en-US" sz="2800" dirty="0" smtClean="0"/>
                  <a:t>	Solid line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51" t="-14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103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Points to Determine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3968807" cy="388077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is a test point?</a:t>
            </a:r>
          </a:p>
          <a:p>
            <a:r>
              <a:rPr lang="en-US" dirty="0" smtClean="0"/>
              <a:t>It tells us if it’s a solution or not.</a:t>
            </a:r>
          </a:p>
          <a:p>
            <a:r>
              <a:rPr lang="en-US" dirty="0" smtClean="0"/>
              <a:t>If it is a </a:t>
            </a:r>
            <a:r>
              <a:rPr lang="en-US" u="sng" dirty="0" smtClean="0"/>
              <a:t>solution</a:t>
            </a:r>
            <a:r>
              <a:rPr lang="en-US" dirty="0" smtClean="0"/>
              <a:t> then that’s the side of the line that is </a:t>
            </a:r>
            <a:r>
              <a:rPr lang="en-US" u="sng" dirty="0" smtClean="0"/>
              <a:t>shaded</a:t>
            </a:r>
            <a:r>
              <a:rPr lang="en-US" dirty="0" smtClean="0"/>
              <a:t>, which is called a </a:t>
            </a:r>
            <a:r>
              <a:rPr lang="en-US" u="sng" dirty="0" smtClean="0"/>
              <a:t>half-plane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it is </a:t>
            </a:r>
            <a:r>
              <a:rPr lang="en-US" u="sng" dirty="0" smtClean="0"/>
              <a:t>not a solution </a:t>
            </a:r>
            <a:r>
              <a:rPr lang="en-US" dirty="0" smtClean="0"/>
              <a:t>then that’s the side of the line that is </a:t>
            </a:r>
            <a:r>
              <a:rPr lang="en-US" u="sng" dirty="0" smtClean="0"/>
              <a:t>not shaded</a:t>
            </a:r>
            <a:r>
              <a:rPr lang="en-US" dirty="0" smtClean="0"/>
              <a:t>, </a:t>
            </a:r>
            <a:r>
              <a:rPr lang="en-US" dirty="0"/>
              <a:t>which is </a:t>
            </a:r>
            <a:r>
              <a:rPr lang="en-US" dirty="0" smtClean="0"/>
              <a:t>also called </a:t>
            </a:r>
            <a:r>
              <a:rPr lang="en-US" dirty="0"/>
              <a:t>a </a:t>
            </a:r>
            <a:r>
              <a:rPr lang="en-US" u="sng" dirty="0"/>
              <a:t>half-plane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all equations, except ones going through the origin, use (0,0) as a test point----because it’s easy to use!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343" y="1233950"/>
            <a:ext cx="4983098" cy="4807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080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Inequality Graphs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8313" y="1505899"/>
            <a:ext cx="5387545" cy="5352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73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Inequality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5447" y="1838031"/>
            <a:ext cx="4550892" cy="4525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25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136</TotalTime>
  <Words>409</Words>
  <Application>Microsoft Office PowerPoint</Application>
  <PresentationFormat>Widescreen</PresentationFormat>
  <Paragraphs>62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Cambria Math</vt:lpstr>
      <vt:lpstr>Trebuchet MS</vt:lpstr>
      <vt:lpstr>Wingdings 3</vt:lpstr>
      <vt:lpstr>Facet</vt:lpstr>
      <vt:lpstr>Graphing Linear Inequalities in 2 Variables</vt:lpstr>
      <vt:lpstr>Linear Inequality Forms</vt:lpstr>
      <vt:lpstr>Solutions</vt:lpstr>
      <vt:lpstr>Solutions</vt:lpstr>
      <vt:lpstr>Solid Line or Dashed Line?</vt:lpstr>
      <vt:lpstr>Just Checking</vt:lpstr>
      <vt:lpstr>Test Points to Determine Solutions</vt:lpstr>
      <vt:lpstr>Linear Inequality Graphs</vt:lpstr>
      <vt:lpstr>Linear Inequality Graphs</vt:lpstr>
      <vt:lpstr>Linear Inequality Graphs</vt:lpstr>
      <vt:lpstr>Linear Inequality Graphs</vt:lpstr>
      <vt:lpstr>Linear Inequality Graphs</vt:lpstr>
      <vt:lpstr>Linear Inequality Graphs</vt:lpstr>
      <vt:lpstr>Linear Inequality Graphs</vt:lpstr>
      <vt:lpstr>Linear Inequality Graphs</vt:lpstr>
      <vt:lpstr>Real Life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Linear Inequalities in 2 Variables</dc:title>
  <dc:creator>Tristen Billerbeck</dc:creator>
  <cp:lastModifiedBy>Tristen Billerbeck</cp:lastModifiedBy>
  <cp:revision>14</cp:revision>
  <dcterms:created xsi:type="dcterms:W3CDTF">2014-09-24T02:17:59Z</dcterms:created>
  <dcterms:modified xsi:type="dcterms:W3CDTF">2014-10-01T03:35:17Z</dcterms:modified>
</cp:coreProperties>
</file>