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Direct Variation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Tristen Billerbeck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1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u="sng" dirty="0" smtClean="0"/>
              <a:t>Equation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The equation y = </a:t>
            </a:r>
            <a:r>
              <a:rPr lang="en-US" i="1" dirty="0" smtClean="0"/>
              <a:t>a</a:t>
            </a:r>
            <a:r>
              <a:rPr lang="en-US" dirty="0" smtClean="0"/>
              <a:t>x represents </a:t>
            </a:r>
            <a:r>
              <a:rPr lang="en-US" u="sng" dirty="0" smtClean="0"/>
              <a:t>direct variation </a:t>
            </a:r>
            <a:r>
              <a:rPr lang="en-US" dirty="0" smtClean="0"/>
              <a:t>between x and y is said to vary directly with x.  The nonzero constant </a:t>
            </a:r>
            <a:r>
              <a:rPr lang="en-US" i="1" dirty="0" smtClean="0"/>
              <a:t>a</a:t>
            </a:r>
            <a:r>
              <a:rPr lang="en-US" dirty="0" smtClean="0"/>
              <a:t> is called the </a:t>
            </a:r>
            <a:r>
              <a:rPr lang="en-US" u="sng" dirty="0" smtClean="0"/>
              <a:t>constant of variation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Graph</a:t>
            </a:r>
            <a:r>
              <a:rPr lang="en-US" dirty="0" smtClean="0"/>
              <a:t>:</a:t>
            </a:r>
          </a:p>
          <a:p>
            <a:r>
              <a:rPr lang="en-US" dirty="0" smtClean="0"/>
              <a:t>The graph of a direct variation equation y = </a:t>
            </a:r>
            <a:r>
              <a:rPr lang="en-US" i="1" dirty="0" smtClean="0"/>
              <a:t>a</a:t>
            </a:r>
            <a:r>
              <a:rPr lang="en-US" dirty="0" smtClean="0"/>
              <a:t>x is a line with slope </a:t>
            </a:r>
            <a:r>
              <a:rPr lang="en-US" i="1" dirty="0" smtClean="0"/>
              <a:t>a</a:t>
            </a:r>
            <a:r>
              <a:rPr lang="en-US" dirty="0" smtClean="0"/>
              <a:t> and y-intercept (0, 0).</a:t>
            </a:r>
          </a:p>
          <a:p>
            <a:r>
              <a:rPr lang="en-US" dirty="0" smtClean="0"/>
              <a:t>The family of direct variation graphs consists of lines through the origin, such as those shown.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383" y="94478"/>
            <a:ext cx="319087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04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396541" cy="4023360"/>
          </a:xfrm>
        </p:spPr>
        <p:txBody>
          <a:bodyPr/>
          <a:lstStyle/>
          <a:p>
            <a:r>
              <a:rPr lang="en-US" dirty="0" smtClean="0"/>
              <a:t>Write and graph a direct variation equation that has a solution of (3, 9).</a:t>
            </a:r>
          </a:p>
          <a:p>
            <a:endParaRPr lang="en-US" dirty="0"/>
          </a:p>
          <a:p>
            <a:r>
              <a:rPr lang="en-US" dirty="0" smtClean="0"/>
              <a:t>Solution:  	y = ax</a:t>
            </a:r>
          </a:p>
          <a:p>
            <a:pPr marL="128016" lvl="1" indent="0">
              <a:buNone/>
            </a:pPr>
            <a:r>
              <a:rPr lang="en-US" sz="2200" dirty="0" smtClean="0"/>
              <a:t>		</a:t>
            </a:r>
            <a:r>
              <a:rPr lang="en-US" sz="2200" u="sng" dirty="0" smtClean="0"/>
              <a:t>9</a:t>
            </a:r>
            <a:r>
              <a:rPr lang="en-US" sz="2200" dirty="0" smtClean="0"/>
              <a:t> = </a:t>
            </a:r>
            <a:r>
              <a:rPr lang="en-US" sz="2200" u="sng" dirty="0" smtClean="0"/>
              <a:t>a(3)</a:t>
            </a:r>
          </a:p>
          <a:p>
            <a:pPr marL="128016" lvl="1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3     3		</a:t>
            </a:r>
          </a:p>
          <a:p>
            <a:pPr marL="128016" lvl="1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a = 3</a:t>
            </a:r>
          </a:p>
          <a:p>
            <a:pPr marL="128016" lvl="1" indent="0">
              <a:buNone/>
            </a:pPr>
            <a:r>
              <a:rPr lang="en-US" sz="2200" dirty="0" smtClean="0"/>
              <a:t>Therefore:   y = 3x</a:t>
            </a:r>
          </a:p>
          <a:p>
            <a:pPr marL="128016" lvl="1" indent="0">
              <a:buNone/>
            </a:pPr>
            <a:endParaRPr lang="en-US" sz="2200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6535" y="2809102"/>
            <a:ext cx="3849773" cy="384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32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04865"/>
            <a:ext cx="9720073" cy="51411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Hooke’s Law states that the distance </a:t>
            </a:r>
            <a:r>
              <a:rPr lang="en-US" i="1" dirty="0" smtClean="0"/>
              <a:t>d</a:t>
            </a:r>
            <a:r>
              <a:rPr lang="en-US" dirty="0" smtClean="0"/>
              <a:t> a spring stretches varies directly with the force </a:t>
            </a:r>
            <a:r>
              <a:rPr lang="en-US" i="1" dirty="0" smtClean="0"/>
              <a:t>f</a:t>
            </a:r>
            <a:r>
              <a:rPr lang="en-US" dirty="0" smtClean="0"/>
              <a:t> that is applied to it.</a:t>
            </a:r>
          </a:p>
          <a:p>
            <a:endParaRPr lang="en-US" dirty="0"/>
          </a:p>
          <a:p>
            <a:r>
              <a:rPr lang="en-US" dirty="0" smtClean="0"/>
              <a:t>Suppose a spring stretches 25 inches when a force of 15 pounds is applied.  What is the equation that relates </a:t>
            </a:r>
            <a:r>
              <a:rPr lang="en-US" i="1" dirty="0" smtClean="0"/>
              <a:t>d</a:t>
            </a:r>
            <a:r>
              <a:rPr lang="en-US" dirty="0" smtClean="0"/>
              <a:t> to </a:t>
            </a:r>
            <a:r>
              <a:rPr lang="en-US" i="1" dirty="0" smtClean="0"/>
              <a:t>f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d = </a:t>
            </a:r>
            <a:r>
              <a:rPr lang="en-US" u="sng" dirty="0" smtClean="0"/>
              <a:t>(25 inches)</a:t>
            </a:r>
            <a:r>
              <a:rPr lang="en-US" dirty="0" smtClean="0"/>
              <a:t>f</a:t>
            </a:r>
          </a:p>
          <a:p>
            <a:pPr marL="640080" lvl="4" indent="0">
              <a:buNone/>
            </a:pPr>
            <a:r>
              <a:rPr lang="en-US" sz="2200" dirty="0" smtClean="0"/>
              <a:t>(15 pounds)</a:t>
            </a:r>
            <a:endParaRPr lang="en-US" sz="2200" dirty="0"/>
          </a:p>
          <a:p>
            <a:pPr marL="640080" lvl="4" indent="0">
              <a:buNone/>
            </a:pPr>
            <a:r>
              <a:rPr lang="en-US" sz="2200" dirty="0" smtClean="0"/>
              <a:t>			Therefore:  d = 5/3f</a:t>
            </a:r>
          </a:p>
          <a:p>
            <a:pPr marL="640080" lvl="4" indent="0">
              <a:buNone/>
            </a:pPr>
            <a:endParaRPr lang="en-US" sz="2200" dirty="0"/>
          </a:p>
          <a:p>
            <a:pPr marL="640080" lvl="4" indent="0">
              <a:buNone/>
            </a:pPr>
            <a:r>
              <a:rPr lang="en-US" sz="2200" dirty="0" smtClean="0"/>
              <a:t>What distance will the spring stretch if 18 pounds is applied?</a:t>
            </a:r>
          </a:p>
          <a:p>
            <a:pPr marL="640080" lvl="4" indent="0">
              <a:buNone/>
            </a:pPr>
            <a:r>
              <a:rPr lang="en-US" sz="2200" dirty="0" smtClean="0"/>
              <a:t>d = </a:t>
            </a:r>
            <a:r>
              <a:rPr lang="en-US" sz="2200" u="sng" dirty="0" smtClean="0"/>
              <a:t>5(18)</a:t>
            </a:r>
          </a:p>
          <a:p>
            <a:pPr marL="640080" lvl="4" indent="0">
              <a:buNone/>
            </a:pPr>
            <a:r>
              <a:rPr lang="en-US" sz="2200" dirty="0" smtClean="0"/>
              <a:t> 	      3</a:t>
            </a:r>
          </a:p>
          <a:p>
            <a:pPr marL="640080" lvl="4" indent="0">
              <a:buNone/>
            </a:pPr>
            <a:r>
              <a:rPr lang="en-US" sz="2200" dirty="0"/>
              <a:t>d</a:t>
            </a:r>
            <a:r>
              <a:rPr lang="en-US" sz="2200" dirty="0" smtClean="0"/>
              <a:t> = 30 inches</a:t>
            </a:r>
          </a:p>
        </p:txBody>
      </p:sp>
    </p:spTree>
    <p:extLst>
      <p:ext uri="{BB962C8B-B14F-4D97-AF65-F5344CB8AC3E}">
        <p14:creationId xmlns:p14="http://schemas.microsoft.com/office/powerpoint/2010/main" val="197874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 waitress receives a $4.50 tip for a bill of $30, what is the direct variation (or tip percentage)?</a:t>
            </a:r>
          </a:p>
          <a:p>
            <a:r>
              <a:rPr lang="en-US" dirty="0" smtClean="0"/>
              <a:t>$4.50 = a($30)</a:t>
            </a:r>
          </a:p>
          <a:p>
            <a:r>
              <a:rPr lang="en-US" dirty="0" smtClean="0"/>
              <a:t>Divide each side by $30.</a:t>
            </a:r>
          </a:p>
          <a:p>
            <a:r>
              <a:rPr lang="en-US" dirty="0" smtClean="0"/>
              <a:t>a = 0.15 (which is a 15% tip)</a:t>
            </a:r>
          </a:p>
          <a:p>
            <a:r>
              <a:rPr lang="en-US" dirty="0" smtClean="0"/>
              <a:t>Therefore the equation for a 15% tip is y = (.15)x.</a:t>
            </a:r>
          </a:p>
          <a:p>
            <a:r>
              <a:rPr lang="en-US" dirty="0" smtClean="0"/>
              <a:t>What tip would the waitress make on a bill for $45?</a:t>
            </a:r>
          </a:p>
          <a:p>
            <a:r>
              <a:rPr lang="en-US" dirty="0"/>
              <a:t>y</a:t>
            </a:r>
            <a:r>
              <a:rPr lang="en-US" dirty="0" smtClean="0"/>
              <a:t> = (.15)($45)</a:t>
            </a:r>
          </a:p>
          <a:p>
            <a:r>
              <a:rPr lang="en-US" dirty="0"/>
              <a:t>y</a:t>
            </a:r>
            <a:r>
              <a:rPr lang="en-US" dirty="0" smtClean="0"/>
              <a:t> = $6.75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3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566" y="1063010"/>
            <a:ext cx="9720072" cy="1499616"/>
          </a:xfrm>
        </p:spPr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499178" cy="40233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Given the following table for the slope of a hillside</a:t>
            </a:r>
          </a:p>
          <a:p>
            <a:r>
              <a:rPr lang="en-US" dirty="0" smtClean="0"/>
              <a:t> from a home that is perched in the middle of it: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Ratio	</a:t>
            </a:r>
            <a:r>
              <a:rPr lang="en-US" dirty="0"/>
              <a:t> </a:t>
            </a:r>
            <a:r>
              <a:rPr lang="en-US" dirty="0" smtClean="0"/>
              <a:t>   2	     2	      2	</a:t>
            </a:r>
            <a:r>
              <a:rPr lang="en-US" smtClean="0"/>
              <a:t>  </a:t>
            </a:r>
            <a:r>
              <a:rPr lang="en-US" smtClean="0"/>
              <a:t>undefined 2</a:t>
            </a:r>
            <a:r>
              <a:rPr lang="en-US" dirty="0" smtClean="0"/>
              <a:t>	         2	2  (Direct Variation)</a:t>
            </a:r>
          </a:p>
          <a:p>
            <a:r>
              <a:rPr lang="en-US" dirty="0" smtClean="0"/>
              <a:t>Set up the ratios of y/x (which is the constant of variation, if it’s the same).</a:t>
            </a:r>
          </a:p>
          <a:p>
            <a:r>
              <a:rPr lang="en-US" dirty="0" smtClean="0"/>
              <a:t>If the ratios are the </a:t>
            </a:r>
            <a:r>
              <a:rPr lang="en-US" b="1" u="sng" dirty="0" smtClean="0"/>
              <a:t>same</a:t>
            </a:r>
            <a:r>
              <a:rPr lang="en-US" dirty="0" smtClean="0"/>
              <a:t>, then this is a </a:t>
            </a:r>
            <a:r>
              <a:rPr lang="en-US" b="1" u="sng" dirty="0" smtClean="0"/>
              <a:t>direct variation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the ratios are </a:t>
            </a:r>
            <a:r>
              <a:rPr lang="en-US" b="1" u="sng" dirty="0" smtClean="0"/>
              <a:t>not the same</a:t>
            </a:r>
            <a:r>
              <a:rPr lang="en-US" dirty="0" smtClean="0"/>
              <a:t>, then this is </a:t>
            </a:r>
            <a:r>
              <a:rPr lang="en-US" b="1" u="sng" dirty="0" smtClean="0"/>
              <a:t>not a direct variation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012" y="260577"/>
            <a:ext cx="3914775" cy="253365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462589"/>
              </p:ext>
            </p:extLst>
          </p:nvPr>
        </p:nvGraphicFramePr>
        <p:xfrm>
          <a:off x="1136095" y="3323473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31717"/>
                <a:gridCol w="1000283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this: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202" y="1698171"/>
            <a:ext cx="9720073" cy="461118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a graph that has a direct variation and a solution of (-2, 6)?</a:t>
            </a:r>
          </a:p>
          <a:p>
            <a:r>
              <a:rPr lang="en-US" dirty="0" smtClean="0"/>
              <a:t>Y = -3x</a:t>
            </a:r>
          </a:p>
          <a:p>
            <a:r>
              <a:rPr lang="en-US" dirty="0" smtClean="0"/>
              <a:t>What is the direct variation for f = ma, if the f = 8 pounds and </a:t>
            </a:r>
          </a:p>
          <a:p>
            <a:r>
              <a:rPr lang="en-US" dirty="0" smtClean="0"/>
              <a:t>a = 4 feet per second squared?</a:t>
            </a:r>
          </a:p>
          <a:p>
            <a:r>
              <a:rPr lang="en-US" dirty="0" smtClean="0"/>
              <a:t>f = 2a</a:t>
            </a:r>
          </a:p>
          <a:p>
            <a:r>
              <a:rPr lang="en-US" dirty="0" smtClean="0"/>
              <a:t>Is this a direct variation?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Distance = 3(Time)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710623"/>
              </p:ext>
            </p:extLst>
          </p:nvPr>
        </p:nvGraphicFramePr>
        <p:xfrm>
          <a:off x="875005" y="4358606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Distance 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79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79</TotalTime>
  <Words>381</Words>
  <Application>Microsoft Office PowerPoint</Application>
  <PresentationFormat>Widescreen</PresentationFormat>
  <Paragraphs>85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Direct Variation</vt:lpstr>
      <vt:lpstr>Direct variation</vt:lpstr>
      <vt:lpstr>Example 1</vt:lpstr>
      <vt:lpstr>Example 2</vt:lpstr>
      <vt:lpstr>Example 3</vt:lpstr>
      <vt:lpstr>Example 4</vt:lpstr>
      <vt:lpstr>You Try this: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Variation</dc:title>
  <dc:creator>Tristen Billerbeck</dc:creator>
  <cp:lastModifiedBy>Tristen Billerbeck</cp:lastModifiedBy>
  <cp:revision>10</cp:revision>
  <dcterms:created xsi:type="dcterms:W3CDTF">2014-09-21T22:57:00Z</dcterms:created>
  <dcterms:modified xsi:type="dcterms:W3CDTF">2014-09-24T01:52:38Z</dcterms:modified>
</cp:coreProperties>
</file>