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Problem Solving Strategies and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Tristen Billerbeck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28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cheetah can run 4miles in 3 minutes.  How fast does the cheetah run in mph (miles per hour)?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u="sng" dirty="0" smtClean="0"/>
              <a:t>(4miles)        </a:t>
            </a:r>
            <a:r>
              <a:rPr lang="en-US" dirty="0" smtClean="0"/>
              <a:t>=	</a:t>
            </a:r>
          </a:p>
          <a:p>
            <a:pPr marL="0" indent="0">
              <a:buNone/>
            </a:pPr>
            <a:r>
              <a:rPr lang="en-US" dirty="0" smtClean="0"/>
              <a:t>	(3 minutes)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u="sng" dirty="0"/>
              <a:t>(4miles) (60minutes)</a:t>
            </a:r>
            <a:r>
              <a:rPr lang="en-US" dirty="0"/>
              <a:t> </a:t>
            </a:r>
            <a:r>
              <a:rPr lang="en-US" dirty="0" smtClean="0"/>
              <a:t>=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(3 </a:t>
            </a:r>
            <a:r>
              <a:rPr lang="en-US" dirty="0"/>
              <a:t>minutes)(1 hour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80 mph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529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for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is the pattern?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Time in Minutes:		0		1		2		3		4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Distance in Feet:		1500	1250	1000	750		500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It drops 250 feet per minute.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y = 1500 – 250t = -250t +1500</a:t>
            </a:r>
          </a:p>
          <a:p>
            <a:r>
              <a:rPr lang="en-US" dirty="0" smtClean="0"/>
              <a:t>What is the value after 5 minutes?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250 feet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39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for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is the pattern?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Time in Minutes:		0		1		2		3		4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Gallons:				30		60		90		120		150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It increases by 30 per minute.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y = 30(t + 1) = 30t + 30</a:t>
            </a:r>
          </a:p>
          <a:p>
            <a:r>
              <a:rPr lang="en-US" dirty="0" smtClean="0"/>
              <a:t>What is the value after 5 minutes?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180 gallons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978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38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40</TotalTime>
  <Words>52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Corbel</vt:lpstr>
      <vt:lpstr>Parallax</vt:lpstr>
      <vt:lpstr>Problem Solving Strategies and Models</vt:lpstr>
      <vt:lpstr>Using Formulas</vt:lpstr>
      <vt:lpstr>Looking for Patterns</vt:lpstr>
      <vt:lpstr>Looking for Patterns</vt:lpstr>
      <vt:lpstr>Drawing Diagrams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Solving Strategies and Models</dc:title>
  <dc:creator>Tristen Billerbeck</dc:creator>
  <cp:lastModifiedBy>Tristen Billerbeck</cp:lastModifiedBy>
  <cp:revision>6</cp:revision>
  <dcterms:created xsi:type="dcterms:W3CDTF">2014-09-05T03:21:03Z</dcterms:created>
  <dcterms:modified xsi:type="dcterms:W3CDTF">2014-09-05T04:01:29Z</dcterms:modified>
</cp:coreProperties>
</file>